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2" r:id="rId4"/>
    <p:sldId id="270" r:id="rId5"/>
    <p:sldId id="269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560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463907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803720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02798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52768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3813410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87370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2499833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84229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140930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4168237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Cyrl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243073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Cyrl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Cyrl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D0BAA-9C34-4E6B-9AE0-CC966FB06A56}" type="datetimeFigureOut">
              <a:rPr lang="sr-Cyrl-BA" smtClean="0"/>
              <a:t>30.10.2013</a:t>
            </a:fld>
            <a:endParaRPr lang="sr-Cyrl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Cyrl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2D1DA-65BE-4A36-B41A-57C4592C37E1}" type="slidenum">
              <a:rPr lang="sr-Cyrl-BA" smtClean="0"/>
              <a:t>‹#›</a:t>
            </a:fld>
            <a:endParaRPr lang="sr-Cyrl-BA"/>
          </a:p>
        </p:txBody>
      </p:sp>
    </p:spTree>
    <p:extLst>
      <p:ext uri="{BB962C8B-B14F-4D97-AF65-F5344CB8AC3E}">
        <p14:creationId xmlns:p14="http://schemas.microsoft.com/office/powerpoint/2010/main" val="2483131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95709" y="685800"/>
            <a:ext cx="7214321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lnSpc>
                <a:spcPct val="125000"/>
              </a:lnSpc>
            </a:pPr>
            <a:r>
              <a:rPr lang="bs-Latn-BA" sz="3200" b="1" dirty="0">
                <a:solidFill>
                  <a:schemeClr val="tx2"/>
                </a:solidFill>
                <a:latin typeface="Century Gothic" pitchFamily="34" charset="0"/>
                <a:cs typeface="Arial" pitchFamily="34" charset="0"/>
              </a:rPr>
              <a:t>Donor Coordination Forum Meeting</a:t>
            </a:r>
          </a:p>
          <a:p>
            <a:pPr algn="ctr">
              <a:lnSpc>
                <a:spcPct val="125000"/>
              </a:lnSpc>
            </a:pPr>
            <a:endParaRPr lang="bs-Latn-BA" sz="24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en-GB" sz="2400" b="1" dirty="0">
                <a:solidFill>
                  <a:schemeClr val="tx2"/>
                </a:solidFill>
              </a:rPr>
              <a:t>New DMD - Donor Mapping Database</a:t>
            </a:r>
            <a:r>
              <a:rPr lang="en-US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n-US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sr-Latn-RS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en-US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bs-Latn-BA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Igor </a:t>
            </a:r>
            <a:r>
              <a:rPr lang="bs-Latn-BA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Blagojević</a:t>
            </a:r>
            <a:endParaRPr lang="bs-Latn-BA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bs-Latn-BA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Senior </a:t>
            </a:r>
            <a:r>
              <a:rPr lang="bs-Latn-BA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Adviser, Division for the Coordination and Mobilisation of International Aid</a:t>
            </a:r>
            <a:endParaRPr lang="bs-Latn-BA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endParaRPr lang="bs-Latn-BA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</a:pPr>
            <a:r>
              <a:rPr lang="bs-Latn-BA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DCF Meeting Sarajevo, </a:t>
            </a:r>
            <a:r>
              <a:rPr lang="bs-Latn-BA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30 </a:t>
            </a:r>
            <a:r>
              <a:rPr lang="bs-Latn-BA" sz="16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October</a:t>
            </a:r>
            <a:r>
              <a:rPr lang="bs-Latn-BA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s-Latn-BA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2013</a:t>
            </a:r>
            <a:endParaRPr lang="en-US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7" descr="Description: Description: BiHgr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9312" y="6400024"/>
            <a:ext cx="311088" cy="380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010400" y="6344750"/>
            <a:ext cx="2507335" cy="435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/>
          <a:lstStyle/>
          <a:p>
            <a:pPr>
              <a:spcAft>
                <a:spcPts val="600"/>
              </a:spcAft>
            </a:pPr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BOSNIA AND HERZEGOVINA</a:t>
            </a:r>
          </a:p>
          <a:p>
            <a:r>
              <a:rPr lang="hr-HR" sz="1000" b="1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Ministry </a:t>
            </a:r>
            <a:r>
              <a:rPr lang="hr-HR" sz="1000" b="1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cs typeface="Arial" pitchFamily="34" charset="0"/>
              </a:rPr>
              <a:t>of Finance and Treasury </a:t>
            </a:r>
            <a:endParaRPr lang="bs-Latn-BA" sz="1000" b="1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125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bs-Latn-BA" sz="1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78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8" descr="C:\Users\operater\Desktop\PREZENTACIJA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24780"/>
            <a:ext cx="9144000" cy="580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2719" y="0"/>
            <a:ext cx="9190519" cy="457200"/>
          </a:xfrm>
        </p:spPr>
        <p:txBody>
          <a:bodyPr>
            <a:noAutofit/>
          </a:bodyPr>
          <a:lstStyle/>
          <a:p>
            <a:r>
              <a:rPr lang="en-GB" sz="1800" b="1" dirty="0" smtClean="0"/>
              <a:t>PERFORMANCE </a:t>
            </a:r>
            <a:r>
              <a:rPr lang="en-GB" sz="1800" b="1" dirty="0"/>
              <a:t>REVIEWS</a:t>
            </a:r>
            <a:endParaRPr lang="sr-Cyrl-BA" sz="1800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8458200" y="5867400"/>
            <a:ext cx="416311" cy="27381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379228" y="2743200"/>
            <a:ext cx="1070344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129288" y="1880580"/>
            <a:ext cx="6629399" cy="16973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5266830" y="845399"/>
            <a:ext cx="2288157" cy="19183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824488" y="1189960"/>
            <a:ext cx="3135600" cy="228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2129288" y="2057400"/>
            <a:ext cx="6633712" cy="20191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152400" y="2242456"/>
            <a:ext cx="1066800" cy="12553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838201" y="1125225"/>
            <a:ext cx="395794" cy="29333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1725280" y="3810000"/>
            <a:ext cx="304801" cy="22505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65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 animBg="1"/>
      <p:bldP spid="19" grpId="0" animBg="1"/>
      <p:bldP spid="20" grpId="0" animBg="1"/>
      <p:bldP spid="25" grpId="0" animBg="1"/>
      <p:bldP spid="27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1530770" cy="512135"/>
          </a:xfrm>
        </p:spPr>
        <p:txBody>
          <a:bodyPr>
            <a:noAutofit/>
          </a:bodyPr>
          <a:lstStyle/>
          <a:p>
            <a:pPr algn="l"/>
            <a:r>
              <a:rPr lang="en-GB" sz="2000" b="1" dirty="0" smtClean="0"/>
              <a:t>Reporting</a:t>
            </a:r>
            <a:endParaRPr lang="en-US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-152400" y="3048000"/>
            <a:ext cx="3200400" cy="144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r-Latn-RS" sz="1400" dirty="0"/>
          </a:p>
        </p:txBody>
      </p:sp>
      <p:pic>
        <p:nvPicPr>
          <p:cNvPr id="4" name="Picture 2" descr="C:\Users\operater\Desktop\PREZENTACIJA\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" t="1324"/>
          <a:stretch/>
        </p:blipFill>
        <p:spPr bwMode="auto">
          <a:xfrm>
            <a:off x="1906438" y="120770"/>
            <a:ext cx="4951562" cy="664740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377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perater\Desktop\PREZENTACIJA\2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12246"/>
            <a:ext cx="6162675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1530770" cy="512135"/>
          </a:xfrm>
        </p:spPr>
        <p:txBody>
          <a:bodyPr>
            <a:noAutofit/>
          </a:bodyPr>
          <a:lstStyle/>
          <a:p>
            <a:pPr algn="l"/>
            <a:r>
              <a:rPr lang="en-GB" sz="2000" b="1" dirty="0" smtClean="0"/>
              <a:t>Reporting</a:t>
            </a:r>
            <a:endParaRPr lang="en-US" sz="2000" dirty="0"/>
          </a:p>
        </p:txBody>
      </p:sp>
      <p:pic>
        <p:nvPicPr>
          <p:cNvPr id="2051" name="Picture 3" descr="C:\Users\operater\Desktop\PREZENTACIJA\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431696"/>
            <a:ext cx="6029325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85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1" y="664698"/>
            <a:ext cx="89916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RS" sz="1050" dirty="0" smtClean="0"/>
          </a:p>
          <a:p>
            <a:endParaRPr lang="sr-Latn-RS" sz="1050" dirty="0"/>
          </a:p>
          <a:p>
            <a:endParaRPr lang="sr-Latn-RS" sz="1050" dirty="0" smtClean="0"/>
          </a:p>
          <a:p>
            <a:endParaRPr lang="sr-Latn-RS" sz="1050" dirty="0"/>
          </a:p>
          <a:p>
            <a:endParaRPr lang="sr-Latn-RS" sz="1050" dirty="0" smtClean="0"/>
          </a:p>
          <a:p>
            <a:endParaRPr lang="sr-Latn-RS" sz="1050" dirty="0"/>
          </a:p>
          <a:p>
            <a:endParaRPr lang="sr-Latn-RS" sz="1050" dirty="0" smtClean="0"/>
          </a:p>
          <a:p>
            <a:endParaRPr lang="sr-Latn-RS" sz="1050" dirty="0"/>
          </a:p>
          <a:p>
            <a:endParaRPr lang="sr-Latn-RS" sz="1050" dirty="0" smtClean="0"/>
          </a:p>
          <a:p>
            <a:endParaRPr lang="sr-Latn-RS" sz="1050" dirty="0"/>
          </a:p>
          <a:p>
            <a:endParaRPr lang="sr-Latn-RS" sz="1050" dirty="0" smtClean="0"/>
          </a:p>
          <a:p>
            <a:endParaRPr lang="sr-Latn-RS" sz="1050" dirty="0" smtClean="0"/>
          </a:p>
        </p:txBody>
      </p:sp>
      <p:sp>
        <p:nvSpPr>
          <p:cNvPr id="2" name="Rectangle 1"/>
          <p:cNvSpPr/>
          <p:nvPr/>
        </p:nvSpPr>
        <p:spPr>
          <a:xfrm>
            <a:off x="2286000" y="24595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bs-Latn-BA" sz="4000" b="1" dirty="0">
                <a:solidFill>
                  <a:prstClr val="black"/>
                </a:solidFill>
                <a:latin typeface="Palatino Linotype"/>
              </a:rPr>
              <a:t>Thank you for your attention and cooperation!</a:t>
            </a:r>
          </a:p>
        </p:txBody>
      </p:sp>
    </p:spTree>
    <p:extLst>
      <p:ext uri="{BB962C8B-B14F-4D97-AF65-F5344CB8AC3E}">
        <p14:creationId xmlns:p14="http://schemas.microsoft.com/office/powerpoint/2010/main" val="120682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30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PERFORMANCE REVIEWS</vt:lpstr>
      <vt:lpstr>Reporting</vt:lpstr>
      <vt:lpstr>Reporting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DMD - Donor Mapping Database</dc:title>
  <dc:creator>Windows XP</dc:creator>
  <cp:lastModifiedBy>operater</cp:lastModifiedBy>
  <cp:revision>111</cp:revision>
  <dcterms:created xsi:type="dcterms:W3CDTF">2013-10-27T10:20:28Z</dcterms:created>
  <dcterms:modified xsi:type="dcterms:W3CDTF">2013-10-30T09:46:13Z</dcterms:modified>
</cp:coreProperties>
</file>