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5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2" r:id="rId28"/>
    <p:sldId id="293" r:id="rId29"/>
    <p:sldId id="294" r:id="rId30"/>
    <p:sldId id="295" r:id="rId31"/>
    <p:sldId id="261" r:id="rId32"/>
    <p:sldId id="258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170"/>
    <p:restoredTop sz="87084"/>
  </p:normalViewPr>
  <p:slideViewPr>
    <p:cSldViewPr snapToGrid="0" snapToObjects="1">
      <p:cViewPr>
        <p:scale>
          <a:sx n="75" d="100"/>
          <a:sy n="75" d="100"/>
        </p:scale>
        <p:origin x="-1944" y="-6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A1A4-6815-974E-BA95-8997D9861B8C}" type="datetimeFigureOut">
              <a:rPr lang="en-US" smtClean="0"/>
              <a:t>3/29/2017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69871-58B6-DA4A-AA39-0434D14AE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222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A1A4-6815-974E-BA95-8997D9861B8C}" type="datetimeFigureOut">
              <a:rPr lang="en-US" smtClean="0"/>
              <a:t>3/29/2017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69871-58B6-DA4A-AA39-0434D14AE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952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hr-HR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A1A4-6815-974E-BA95-8997D9861B8C}" type="datetimeFigureOut">
              <a:rPr lang="en-US" smtClean="0"/>
              <a:t>3/29/2017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69871-58B6-DA4A-AA39-0434D14AE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399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A1A4-6815-974E-BA95-8997D9861B8C}" type="datetimeFigureOut">
              <a:rPr lang="en-US" smtClean="0"/>
              <a:t>3/29/2017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69871-58B6-DA4A-AA39-0434D14AE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92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A1A4-6815-974E-BA95-8997D9861B8C}" type="datetimeFigureOut">
              <a:rPr lang="en-US" smtClean="0"/>
              <a:t>3/29/2017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69871-58B6-DA4A-AA39-0434D14AE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42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A1A4-6815-974E-BA95-8997D9861B8C}" type="datetimeFigureOut">
              <a:rPr lang="en-US" smtClean="0"/>
              <a:t>3/29/2017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69871-58B6-DA4A-AA39-0434D14AE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532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hr-HR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A1A4-6815-974E-BA95-8997D9861B8C}" type="datetimeFigureOut">
              <a:rPr lang="en-US" smtClean="0"/>
              <a:t>3/29/2017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69871-58B6-DA4A-AA39-0434D14AE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594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A1A4-6815-974E-BA95-8997D9861B8C}" type="datetimeFigureOut">
              <a:rPr lang="en-US" smtClean="0"/>
              <a:t>3/29/2017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69871-58B6-DA4A-AA39-0434D14AE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142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A1A4-6815-974E-BA95-8997D9861B8C}" type="datetimeFigureOut">
              <a:rPr lang="en-US" smtClean="0"/>
              <a:t>3/29/2017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69871-58B6-DA4A-AA39-0434D14AE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68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A1A4-6815-974E-BA95-8997D9861B8C}" type="datetimeFigureOut">
              <a:rPr lang="en-US" smtClean="0"/>
              <a:t>3/29/2017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69871-58B6-DA4A-AA39-0434D14AE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19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r-HR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A1A4-6815-974E-BA95-8997D9861B8C}" type="datetimeFigureOut">
              <a:rPr lang="en-US" smtClean="0"/>
              <a:t>3/29/2017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69871-58B6-DA4A-AA39-0434D14AE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022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6A1A4-6815-974E-BA95-8997D9861B8C}" type="datetimeFigureOut">
              <a:rPr lang="en-US" smtClean="0"/>
              <a:t>3/29/2017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369871-58B6-DA4A-AA39-0434D14AE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763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3046" y="338661"/>
            <a:ext cx="7825154" cy="2640719"/>
          </a:xfrm>
        </p:spPr>
        <p:txBody>
          <a:bodyPr>
            <a:normAutofit/>
          </a:bodyPr>
          <a:lstStyle/>
          <a:p>
            <a:pPr algn="l"/>
            <a:r>
              <a:rPr lang="en-US" sz="5000" b="1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FOUR MORE YEARS OF</a:t>
            </a:r>
            <a:br>
              <a:rPr lang="en-US" sz="5000" b="1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</a:br>
            <a:r>
              <a:rPr lang="en-US" sz="5000" b="1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PARTNERSHIP AND </a:t>
            </a:r>
            <a:br>
              <a:rPr lang="en-US" sz="5000" b="1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</a:br>
            <a:r>
              <a:rPr lang="en-US" sz="5000" b="1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COOPERATION</a:t>
            </a:r>
            <a:br>
              <a:rPr lang="en-US" sz="5000" b="1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</a:br>
            <a:r>
              <a:rPr lang="en-US" sz="2700" b="1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Donor Coordination Forum, 30 March 2017</a:t>
            </a:r>
            <a:endParaRPr lang="en-US" sz="2700" b="1" dirty="0">
              <a:solidFill>
                <a:srgbClr val="FF0000"/>
              </a:solidFill>
              <a:latin typeface="BH OPTIFuturaDemiBold" charset="0"/>
              <a:ea typeface="BH OPTIFuturaDemiBold" charset="0"/>
              <a:cs typeface="BH OPTIFuturaDemiBold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3046" y="4097867"/>
            <a:ext cx="7825154" cy="1546576"/>
          </a:xfrm>
        </p:spPr>
        <p:txBody>
          <a:bodyPr>
            <a:normAutofit fontScale="92500" lnSpcReduction="20000"/>
          </a:bodyPr>
          <a:lstStyle/>
          <a:p>
            <a:endParaRPr lang="en-US" dirty="0"/>
          </a:p>
          <a:p>
            <a:pPr algn="l"/>
            <a:r>
              <a:rPr lang="en-US" sz="2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Swiss Cooperation Strategy</a:t>
            </a:r>
          </a:p>
          <a:p>
            <a:pPr algn="l"/>
            <a:r>
              <a:rPr lang="en-US" sz="2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Bosnia and Herzegovina</a:t>
            </a:r>
          </a:p>
          <a:p>
            <a:pPr algn="l"/>
            <a:r>
              <a:rPr lang="en-US" sz="2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2017 - 2020</a:t>
            </a:r>
            <a:endParaRPr lang="en-US" sz="27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32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0020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924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0020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081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0020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24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0020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073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0020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08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0020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072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0020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673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0020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450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0020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906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0020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27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0020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4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0020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746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0020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4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0020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14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0020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245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0020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260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0020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93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0020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88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0020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860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0020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729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0020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375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0020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448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0020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37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633046" y="338661"/>
            <a:ext cx="7825154" cy="264071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500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Thank you!</a:t>
            </a:r>
            <a:br>
              <a:rPr lang="en-US" sz="500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</a:br>
            <a:endParaRPr lang="en-US" sz="2700" dirty="0">
              <a:solidFill>
                <a:srgbClr val="FF0000"/>
              </a:solidFill>
              <a:latin typeface="BH OPTIFuturaDemiBold" charset="0"/>
              <a:ea typeface="BH OPTIFuturaDemiBold" charset="0"/>
              <a:cs typeface="BH OPTIFuturaD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813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633045" y="723900"/>
            <a:ext cx="8293241" cy="4394200"/>
          </a:xfrm>
        </p:spPr>
        <p:txBody>
          <a:bodyPr>
            <a:normAutofit/>
          </a:bodyPr>
          <a:lstStyle/>
          <a:p>
            <a:pPr algn="l"/>
            <a:r>
              <a:rPr lang="en-US" sz="2500" b="1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Swiss Cooperation Program in BiH</a:t>
            </a:r>
            <a:r>
              <a:rPr lang="en-US" sz="25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/>
            </a:r>
            <a:br>
              <a:rPr lang="en-US" sz="25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</a:br>
            <a:r>
              <a:rPr lang="en-US" sz="25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Embassy of Switzerland</a:t>
            </a:r>
            <a:r>
              <a:rPr lang="en-US" sz="2500" dirty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/>
            </a:r>
            <a:br>
              <a:rPr lang="en-US" sz="2500" dirty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</a:br>
            <a:r>
              <a:rPr lang="en-US" sz="2500" dirty="0" err="1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Zmaja</a:t>
            </a:r>
            <a:r>
              <a:rPr lang="en-US" sz="25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 od </a:t>
            </a:r>
            <a:r>
              <a:rPr lang="en-US" sz="2500" dirty="0" err="1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Bosne</a:t>
            </a:r>
            <a:r>
              <a:rPr lang="en-US" sz="25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 11</a:t>
            </a:r>
            <a:br>
              <a:rPr lang="en-US" sz="25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</a:br>
            <a:r>
              <a:rPr lang="en-US" sz="25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71000 Sarajevo</a:t>
            </a:r>
            <a:br>
              <a:rPr lang="en-US" sz="25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</a:br>
            <a:r>
              <a:rPr lang="en-US" sz="2000" dirty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/>
            </a:r>
            <a:br>
              <a:rPr lang="en-US" sz="2000" dirty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</a:br>
            <a:r>
              <a:rPr lang="en-US" sz="20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Internet:	https://www.eda.admin.ch/bosnia-and-herzegovina</a:t>
            </a:r>
            <a:br>
              <a:rPr lang="en-US" sz="20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</a:br>
            <a:r>
              <a:rPr lang="en-US" sz="20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Facebook: 	@</a:t>
            </a:r>
            <a:r>
              <a:rPr lang="en-US" sz="2000" dirty="0" err="1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SwissEmbassySarajevo</a:t>
            </a:r>
            <a:r>
              <a:rPr lang="en-US" sz="20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/>
            </a:r>
            <a:br>
              <a:rPr lang="en-US" sz="20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</a:br>
            <a:r>
              <a:rPr lang="en-US" sz="2000" dirty="0" err="1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Youtube</a:t>
            </a:r>
            <a:r>
              <a:rPr lang="en-US" sz="20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:	</a:t>
            </a:r>
            <a:r>
              <a:rPr lang="en-US" sz="2000" dirty="0" err="1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SwissEmbassy@CH_Sarajevo</a:t>
            </a:r>
            <a:r>
              <a:rPr lang="en-US" sz="20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 </a:t>
            </a:r>
            <a:br>
              <a:rPr lang="en-US" sz="20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</a:br>
            <a:r>
              <a:rPr lang="en-US" sz="20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/>
            </a:r>
            <a:br>
              <a:rPr lang="en-US" sz="20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</a:br>
            <a:r>
              <a:rPr lang="en-US" sz="20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/>
            </a:r>
            <a:br>
              <a:rPr lang="en-US" sz="20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</a:br>
            <a:r>
              <a:rPr lang="en-US" sz="2000" dirty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/>
            </a:r>
            <a:br>
              <a:rPr lang="en-US" sz="2000" dirty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</a:br>
            <a:r>
              <a:rPr lang="en-US" sz="20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Barbara Dätwyler Scheuer		David Kramer</a:t>
            </a:r>
            <a:br>
              <a:rPr lang="en-US" sz="20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</a:br>
            <a:r>
              <a:rPr lang="en-US" sz="20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Director of Cooperation			Deputy Director of Cooperation</a:t>
            </a:r>
            <a:br>
              <a:rPr lang="en-US" sz="20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</a:br>
            <a:r>
              <a:rPr lang="en-US" sz="2000" dirty="0" smtClean="0">
                <a:solidFill>
                  <a:srgbClr val="FF0000"/>
                </a:solidFill>
                <a:latin typeface="BH OPTIFuturaDemiBold" charset="0"/>
                <a:ea typeface="BH OPTIFuturaDemiBold" charset="0"/>
                <a:cs typeface="BH OPTIFuturaDemiBold" charset="0"/>
              </a:rPr>
              <a:t>barbara.daetwyler@eda.admin.ch	david.kramer@eda.admin.ch </a:t>
            </a:r>
            <a:endParaRPr lang="en-US" sz="2000" dirty="0">
              <a:solidFill>
                <a:srgbClr val="FF0000"/>
              </a:solidFill>
              <a:latin typeface="BH OPTIFuturaDemiBold" charset="0"/>
              <a:ea typeface="BH OPTIFuturaDemiBold" charset="0"/>
              <a:cs typeface="BH OPTIFuturaD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16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0020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59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0020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806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0020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910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0020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849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0020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386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0020"/>
            <a:ext cx="914400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064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</TotalTime>
  <Words>21</Words>
  <Application>Microsoft Office PowerPoint</Application>
  <PresentationFormat>On-screen Show (4:3)</PresentationFormat>
  <Paragraphs>7</Paragraphs>
  <Slides>32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Office Theme</vt:lpstr>
      <vt:lpstr>FOUR MORE YEARS OF PARTNERSHIP AND  COOPERATION Donor Coordination Forum, 30 March 2017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Swiss Cooperation Program in BiH Embassy of Switzerland Zmaja od Bosne 11 71000 Sarajevo  Internet: https://www.eda.admin.ch/bosnia-and-herzegovina Facebook:  @SwissEmbassySarajevo Youtube: SwissEmbassy@CH_Sarajevo     Barbara Dätwyler Scheuer  David Kramer Director of Cooperation   Deputy Director of Cooperation barbara.daetwyler@eda.admin.ch david.kramer@eda.admin.ch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Ideologija</dc:creator>
  <cp:lastModifiedBy>Kramer David EDA KEV</cp:lastModifiedBy>
  <cp:revision>7</cp:revision>
  <cp:lastPrinted>2017-03-24T13:36:49Z</cp:lastPrinted>
  <dcterms:created xsi:type="dcterms:W3CDTF">2017-03-24T13:21:48Z</dcterms:created>
  <dcterms:modified xsi:type="dcterms:W3CDTF">2017-03-29T08:41:53Z</dcterms:modified>
</cp:coreProperties>
</file>