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65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90" r:id="rId27"/>
    <p:sldId id="291" r:id="rId28"/>
    <p:sldId id="292" r:id="rId29"/>
    <p:sldId id="293" r:id="rId30"/>
    <p:sldId id="294" r:id="rId31"/>
    <p:sldId id="261" r:id="rId32"/>
    <p:sldId id="258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70"/>
    <p:restoredTop sz="87084"/>
  </p:normalViewPr>
  <p:slideViewPr>
    <p:cSldViewPr snapToGrid="0" snapToObjects="1">
      <p:cViewPr>
        <p:scale>
          <a:sx n="75" d="100"/>
          <a:sy n="75" d="100"/>
        </p:scale>
        <p:origin x="-2580" y="-5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6A1A4-6815-974E-BA95-8997D9861B8C}" type="datetimeFigureOut">
              <a:rPr lang="en-US" smtClean="0"/>
              <a:t>3/31/2017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69871-58B6-DA4A-AA39-0434D14AE4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2224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 smtClean="0"/>
              <a:t>Click to edit Master text styles</a:t>
            </a:r>
          </a:p>
          <a:p>
            <a:pPr lvl="1"/>
            <a:r>
              <a:rPr lang="hr-HR" smtClean="0"/>
              <a:t>Second level</a:t>
            </a:r>
          </a:p>
          <a:p>
            <a:pPr lvl="2"/>
            <a:r>
              <a:rPr lang="hr-HR" smtClean="0"/>
              <a:t>Third level</a:t>
            </a:r>
          </a:p>
          <a:p>
            <a:pPr lvl="3"/>
            <a:r>
              <a:rPr lang="hr-HR" smtClean="0"/>
              <a:t>Fourth level</a:t>
            </a:r>
          </a:p>
          <a:p>
            <a:pPr lvl="4"/>
            <a:r>
              <a:rPr lang="hr-HR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6A1A4-6815-974E-BA95-8997D9861B8C}" type="datetimeFigureOut">
              <a:rPr lang="en-US" smtClean="0"/>
              <a:t>3/31/2017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69871-58B6-DA4A-AA39-0434D14AE4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952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hr-HR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hr-HR" smtClean="0"/>
              <a:t>Click to edit Master text styles</a:t>
            </a:r>
          </a:p>
          <a:p>
            <a:pPr lvl="1"/>
            <a:r>
              <a:rPr lang="hr-HR" smtClean="0"/>
              <a:t>Second level</a:t>
            </a:r>
          </a:p>
          <a:p>
            <a:pPr lvl="2"/>
            <a:r>
              <a:rPr lang="hr-HR" smtClean="0"/>
              <a:t>Third level</a:t>
            </a:r>
          </a:p>
          <a:p>
            <a:pPr lvl="3"/>
            <a:r>
              <a:rPr lang="hr-HR" smtClean="0"/>
              <a:t>Fourth level</a:t>
            </a:r>
          </a:p>
          <a:p>
            <a:pPr lvl="4"/>
            <a:r>
              <a:rPr lang="hr-HR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6A1A4-6815-974E-BA95-8997D9861B8C}" type="datetimeFigureOut">
              <a:rPr lang="en-US" smtClean="0"/>
              <a:t>3/31/2017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69871-58B6-DA4A-AA39-0434D14AE4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399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 smtClean="0"/>
              <a:t>Click to edit Master text styles</a:t>
            </a:r>
          </a:p>
          <a:p>
            <a:pPr lvl="1"/>
            <a:r>
              <a:rPr lang="hr-HR" smtClean="0"/>
              <a:t>Second level</a:t>
            </a:r>
          </a:p>
          <a:p>
            <a:pPr lvl="2"/>
            <a:r>
              <a:rPr lang="hr-HR" smtClean="0"/>
              <a:t>Third level</a:t>
            </a:r>
          </a:p>
          <a:p>
            <a:pPr lvl="3"/>
            <a:r>
              <a:rPr lang="hr-HR" smtClean="0"/>
              <a:t>Fourth level</a:t>
            </a:r>
          </a:p>
          <a:p>
            <a:pPr lvl="4"/>
            <a:r>
              <a:rPr lang="hr-HR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6A1A4-6815-974E-BA95-8997D9861B8C}" type="datetimeFigureOut">
              <a:rPr lang="en-US" smtClean="0"/>
              <a:t>3/31/2017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69871-58B6-DA4A-AA39-0434D14AE4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928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6A1A4-6815-974E-BA95-8997D9861B8C}" type="datetimeFigureOut">
              <a:rPr lang="en-US" smtClean="0"/>
              <a:t>3/31/2017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69871-58B6-DA4A-AA39-0434D14AE4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2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hr-HR" smtClean="0"/>
              <a:t>Click to edit Master text styles</a:t>
            </a:r>
          </a:p>
          <a:p>
            <a:pPr lvl="1"/>
            <a:r>
              <a:rPr lang="hr-HR" smtClean="0"/>
              <a:t>Second level</a:t>
            </a:r>
          </a:p>
          <a:p>
            <a:pPr lvl="2"/>
            <a:r>
              <a:rPr lang="hr-HR" smtClean="0"/>
              <a:t>Third level</a:t>
            </a:r>
          </a:p>
          <a:p>
            <a:pPr lvl="3"/>
            <a:r>
              <a:rPr lang="hr-HR" smtClean="0"/>
              <a:t>Fourth level</a:t>
            </a:r>
          </a:p>
          <a:p>
            <a:pPr lvl="4"/>
            <a:r>
              <a:rPr lang="hr-HR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hr-HR" smtClean="0"/>
              <a:t>Click to edit Master text styles</a:t>
            </a:r>
          </a:p>
          <a:p>
            <a:pPr lvl="1"/>
            <a:r>
              <a:rPr lang="hr-HR" smtClean="0"/>
              <a:t>Second level</a:t>
            </a:r>
          </a:p>
          <a:p>
            <a:pPr lvl="2"/>
            <a:r>
              <a:rPr lang="hr-HR" smtClean="0"/>
              <a:t>Third level</a:t>
            </a:r>
          </a:p>
          <a:p>
            <a:pPr lvl="3"/>
            <a:r>
              <a:rPr lang="hr-HR" smtClean="0"/>
              <a:t>Fourth level</a:t>
            </a:r>
          </a:p>
          <a:p>
            <a:pPr lvl="4"/>
            <a:r>
              <a:rPr lang="hr-HR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6A1A4-6815-974E-BA95-8997D9861B8C}" type="datetimeFigureOut">
              <a:rPr lang="en-US" smtClean="0"/>
              <a:t>3/31/2017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69871-58B6-DA4A-AA39-0434D14AE4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532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hr-HR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hr-HR" smtClean="0"/>
              <a:t>Click to edit Master text styles</a:t>
            </a:r>
          </a:p>
          <a:p>
            <a:pPr lvl="1"/>
            <a:r>
              <a:rPr lang="hr-HR" smtClean="0"/>
              <a:t>Second level</a:t>
            </a:r>
          </a:p>
          <a:p>
            <a:pPr lvl="2"/>
            <a:r>
              <a:rPr lang="hr-HR" smtClean="0"/>
              <a:t>Third level</a:t>
            </a:r>
          </a:p>
          <a:p>
            <a:pPr lvl="3"/>
            <a:r>
              <a:rPr lang="hr-HR" smtClean="0"/>
              <a:t>Fourth level</a:t>
            </a:r>
          </a:p>
          <a:p>
            <a:pPr lvl="4"/>
            <a:r>
              <a:rPr lang="hr-HR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hr-HR" smtClean="0"/>
              <a:t>Click to edit Master text styles</a:t>
            </a:r>
          </a:p>
          <a:p>
            <a:pPr lvl="1"/>
            <a:r>
              <a:rPr lang="hr-HR" smtClean="0"/>
              <a:t>Second level</a:t>
            </a:r>
          </a:p>
          <a:p>
            <a:pPr lvl="2"/>
            <a:r>
              <a:rPr lang="hr-HR" smtClean="0"/>
              <a:t>Third level</a:t>
            </a:r>
          </a:p>
          <a:p>
            <a:pPr lvl="3"/>
            <a:r>
              <a:rPr lang="hr-HR" smtClean="0"/>
              <a:t>Fourth level</a:t>
            </a:r>
          </a:p>
          <a:p>
            <a:pPr lvl="4"/>
            <a:r>
              <a:rPr lang="hr-HR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6A1A4-6815-974E-BA95-8997D9861B8C}" type="datetimeFigureOut">
              <a:rPr lang="en-US" smtClean="0"/>
              <a:t>3/31/2017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69871-58B6-DA4A-AA39-0434D14AE4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594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6A1A4-6815-974E-BA95-8997D9861B8C}" type="datetimeFigureOut">
              <a:rPr lang="en-US" smtClean="0"/>
              <a:t>3/31/2017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69871-58B6-DA4A-AA39-0434D14AE4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142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6A1A4-6815-974E-BA95-8997D9861B8C}" type="datetimeFigureOut">
              <a:rPr lang="en-US" smtClean="0"/>
              <a:t>3/31/2017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69871-58B6-DA4A-AA39-0434D14AE4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68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 smtClean="0"/>
              <a:t>Click to edit Master text styles</a:t>
            </a:r>
          </a:p>
          <a:p>
            <a:pPr lvl="1"/>
            <a:r>
              <a:rPr lang="hr-HR" smtClean="0"/>
              <a:t>Second level</a:t>
            </a:r>
          </a:p>
          <a:p>
            <a:pPr lvl="2"/>
            <a:r>
              <a:rPr lang="hr-HR" smtClean="0"/>
              <a:t>Third level</a:t>
            </a:r>
          </a:p>
          <a:p>
            <a:pPr lvl="3"/>
            <a:r>
              <a:rPr lang="hr-HR" smtClean="0"/>
              <a:t>Fourth level</a:t>
            </a:r>
          </a:p>
          <a:p>
            <a:pPr lvl="4"/>
            <a:r>
              <a:rPr lang="hr-HR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6A1A4-6815-974E-BA95-8997D9861B8C}" type="datetimeFigureOut">
              <a:rPr lang="en-US" smtClean="0"/>
              <a:t>3/31/2017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69871-58B6-DA4A-AA39-0434D14AE4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193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r-HR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6A1A4-6815-974E-BA95-8997D9861B8C}" type="datetimeFigureOut">
              <a:rPr lang="en-US" smtClean="0"/>
              <a:t>3/31/2017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69871-58B6-DA4A-AA39-0434D14AE4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022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 smtClean="0"/>
              <a:t>Click to edit Master text styles</a:t>
            </a:r>
          </a:p>
          <a:p>
            <a:pPr lvl="1"/>
            <a:r>
              <a:rPr lang="hr-HR" smtClean="0"/>
              <a:t>Second level</a:t>
            </a:r>
          </a:p>
          <a:p>
            <a:pPr lvl="2"/>
            <a:r>
              <a:rPr lang="hr-HR" smtClean="0"/>
              <a:t>Third level</a:t>
            </a:r>
          </a:p>
          <a:p>
            <a:pPr lvl="3"/>
            <a:r>
              <a:rPr lang="hr-HR" smtClean="0"/>
              <a:t>Fourth level</a:t>
            </a:r>
          </a:p>
          <a:p>
            <a:pPr lvl="4"/>
            <a:r>
              <a:rPr lang="hr-HR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D6A1A4-6815-974E-BA95-8997D9861B8C}" type="datetimeFigureOut">
              <a:rPr lang="en-US" smtClean="0"/>
              <a:t>3/31/2017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369871-58B6-DA4A-AA39-0434D14AE4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763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3046" y="338661"/>
            <a:ext cx="7825154" cy="2640719"/>
          </a:xfrm>
        </p:spPr>
        <p:txBody>
          <a:bodyPr>
            <a:normAutofit fontScale="90000"/>
          </a:bodyPr>
          <a:lstStyle/>
          <a:p>
            <a:pPr algn="l"/>
            <a:r>
              <a:rPr lang="en-US" sz="5000" b="1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J</a:t>
            </a:r>
            <a:r>
              <a:rPr lang="hr-HR" sz="5000" b="1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OŠ ČETIRI GODINE PARTNERSTVA I SARADNJE</a:t>
            </a:r>
            <a:r>
              <a:rPr lang="en-US" sz="5000" b="1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/>
            </a:r>
            <a:br>
              <a:rPr lang="en-US" sz="5000" b="1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</a:br>
            <a:r>
              <a:rPr lang="hr-BA" sz="2700" b="1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Forum za koordinaciju donatora u BiH </a:t>
            </a:r>
            <a:br>
              <a:rPr lang="hr-BA" sz="2700" b="1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</a:br>
            <a:r>
              <a:rPr lang="en-US" sz="2700" b="1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30. </a:t>
            </a:r>
            <a:r>
              <a:rPr lang="bs-Latn-BA" sz="2700" b="1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ožujak</a:t>
            </a:r>
            <a:r>
              <a:rPr lang="en-US" sz="2700" b="1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 2017</a:t>
            </a:r>
            <a:r>
              <a:rPr lang="bs-Latn-BA" sz="2700" b="1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. godine</a:t>
            </a:r>
            <a:endParaRPr lang="en-US" sz="2700" b="1" dirty="0">
              <a:solidFill>
                <a:srgbClr val="FF0000"/>
              </a:solidFill>
              <a:latin typeface="BH OPTIFuturaDemiBold" charset="0"/>
              <a:ea typeface="BH OPTIFuturaDemiBold" charset="0"/>
              <a:cs typeface="BH OPTIFuturaDemiBold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33046" y="4097867"/>
            <a:ext cx="7825154" cy="1546576"/>
          </a:xfrm>
        </p:spPr>
        <p:txBody>
          <a:bodyPr>
            <a:normAutofit fontScale="92500" lnSpcReduction="20000"/>
          </a:bodyPr>
          <a:lstStyle/>
          <a:p>
            <a:endParaRPr lang="en-US" dirty="0"/>
          </a:p>
          <a:p>
            <a:pPr algn="l"/>
            <a:r>
              <a:rPr lang="hr-BA" sz="27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Strategija suradnje Švicarske</a:t>
            </a:r>
            <a:endParaRPr lang="en-US" sz="2700" b="1" dirty="0" smtClean="0">
              <a:solidFill>
                <a:schemeClr val="tx1">
                  <a:lumMod val="65000"/>
                  <a:lumOff val="35000"/>
                </a:schemeClr>
              </a:solidFill>
              <a:latin typeface="BH OPTIFuturaDemiBold" charset="0"/>
              <a:ea typeface="BH OPTIFuturaDemiBold" charset="0"/>
              <a:cs typeface="BH OPTIFuturaDemiBold" charset="0"/>
            </a:endParaRPr>
          </a:p>
          <a:p>
            <a:pPr algn="l"/>
            <a:r>
              <a:rPr lang="hr-BA" sz="2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u</a:t>
            </a:r>
            <a:r>
              <a:rPr lang="hr-BA" sz="27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 </a:t>
            </a:r>
            <a:r>
              <a:rPr lang="en-US" sz="27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B</a:t>
            </a:r>
            <a:r>
              <a:rPr lang="bs-Latn-BA" sz="27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osni</a:t>
            </a:r>
            <a:r>
              <a:rPr lang="en-US" sz="27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 </a:t>
            </a:r>
            <a:r>
              <a:rPr lang="hr-BA" sz="27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i</a:t>
            </a:r>
            <a:r>
              <a:rPr lang="en-US" sz="27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 </a:t>
            </a:r>
            <a:r>
              <a:rPr lang="en-US" sz="27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Her</a:t>
            </a:r>
            <a:r>
              <a:rPr lang="hr-BA" sz="27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cegovini za</a:t>
            </a:r>
            <a:endParaRPr lang="en-US" sz="2700" b="1" dirty="0" smtClean="0">
              <a:solidFill>
                <a:schemeClr val="tx1">
                  <a:lumMod val="65000"/>
                  <a:lumOff val="35000"/>
                </a:schemeClr>
              </a:solidFill>
              <a:latin typeface="BH OPTIFuturaDemiBold" charset="0"/>
              <a:ea typeface="BH OPTIFuturaDemiBold" charset="0"/>
              <a:cs typeface="BH OPTIFuturaDemiBold" charset="0"/>
            </a:endParaRPr>
          </a:p>
          <a:p>
            <a:pPr algn="l"/>
            <a:r>
              <a:rPr lang="bs-Latn-BA" sz="2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r</a:t>
            </a:r>
            <a:r>
              <a:rPr lang="bs-Latn-BA" sz="27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azdoblje </a:t>
            </a:r>
            <a:r>
              <a:rPr lang="en-US" sz="27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2017 </a:t>
            </a:r>
            <a:r>
              <a:rPr lang="en-US" sz="27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– </a:t>
            </a:r>
            <a:r>
              <a:rPr lang="en-US" sz="27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2020</a:t>
            </a:r>
            <a:endParaRPr lang="en-US" sz="27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32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7978"/>
            <a:ext cx="9144000" cy="70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431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7978"/>
            <a:ext cx="9144000" cy="70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997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7979"/>
            <a:ext cx="9159300" cy="702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539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7978"/>
            <a:ext cx="9144000" cy="70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597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7978"/>
            <a:ext cx="9144000" cy="70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558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7978"/>
            <a:ext cx="9144000" cy="70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75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7978"/>
            <a:ext cx="9144000" cy="70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129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7978"/>
            <a:ext cx="9144000" cy="70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261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7978"/>
            <a:ext cx="9144000" cy="70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925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7978"/>
            <a:ext cx="9144026" cy="7018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181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1763"/>
            <a:ext cx="9159300" cy="702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620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7978"/>
            <a:ext cx="9144026" cy="7018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4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7978"/>
            <a:ext cx="9144000" cy="70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244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7978"/>
            <a:ext cx="9144000" cy="70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200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7979"/>
            <a:ext cx="9159300" cy="702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974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7978"/>
            <a:ext cx="9144000" cy="70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511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7978"/>
            <a:ext cx="9144000" cy="70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6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7978"/>
            <a:ext cx="9144000" cy="70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666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7978"/>
            <a:ext cx="9144000" cy="70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714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7978"/>
            <a:ext cx="9144000" cy="70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57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7978"/>
            <a:ext cx="9144000" cy="70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494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7978"/>
            <a:ext cx="9144000" cy="70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396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7978"/>
            <a:ext cx="9144000" cy="70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413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633046" y="338661"/>
            <a:ext cx="7825154" cy="264071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hr-HR" sz="50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Hvala</a:t>
            </a:r>
            <a:r>
              <a:rPr lang="en-US" sz="50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!</a:t>
            </a:r>
            <a:br>
              <a:rPr lang="en-US" sz="50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</a:br>
            <a:endParaRPr lang="en-US" sz="2700" dirty="0">
              <a:solidFill>
                <a:srgbClr val="FF0000"/>
              </a:solidFill>
              <a:latin typeface="BH OPTIFuturaDemiBold" charset="0"/>
              <a:ea typeface="BH OPTIFuturaDemiBold" charset="0"/>
              <a:cs typeface="BH OPTIFuturaD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8133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633045" y="723900"/>
            <a:ext cx="8293241" cy="4394200"/>
          </a:xfrm>
        </p:spPr>
        <p:txBody>
          <a:bodyPr>
            <a:normAutofit/>
          </a:bodyPr>
          <a:lstStyle/>
          <a:p>
            <a:pPr algn="l"/>
            <a:r>
              <a:rPr lang="hr-BA" sz="2500" b="1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Švicarski program </a:t>
            </a:r>
            <a:r>
              <a:rPr lang="hr-BA" sz="2500" b="1" dirty="0" err="1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saradnje</a:t>
            </a:r>
            <a:r>
              <a:rPr lang="hr-BA" sz="2500" b="1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 u</a:t>
            </a:r>
            <a:r>
              <a:rPr lang="en-US" sz="2500" b="1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 BiH</a:t>
            </a:r>
            <a:r>
              <a:rPr lang="en-US" sz="25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/>
            </a:r>
            <a:br>
              <a:rPr lang="en-US" sz="25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</a:br>
            <a:r>
              <a:rPr lang="hr-BA" sz="25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Ambasada Švicarske</a:t>
            </a:r>
            <a:r>
              <a:rPr lang="de-CH" sz="25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 u BiH</a:t>
            </a:r>
            <a:r>
              <a:rPr lang="en-US" sz="2500" dirty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/>
            </a:r>
            <a:br>
              <a:rPr lang="en-US" sz="2500" dirty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</a:br>
            <a:r>
              <a:rPr lang="en-US" sz="2500" dirty="0" err="1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Zmaja</a:t>
            </a:r>
            <a:r>
              <a:rPr lang="en-US" sz="25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 od Bosne 11</a:t>
            </a:r>
            <a:br>
              <a:rPr lang="en-US" sz="25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</a:br>
            <a:r>
              <a:rPr lang="en-US" sz="25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71000 Sarajevo</a:t>
            </a:r>
            <a:br>
              <a:rPr lang="en-US" sz="25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</a:br>
            <a:r>
              <a:rPr lang="en-US" sz="2000" dirty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/>
            </a:r>
            <a:br>
              <a:rPr lang="en-US" sz="2000" dirty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</a:br>
            <a:r>
              <a:rPr lang="en-US" sz="20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Internet:	https://www.eda.admin.ch/bosnia-and-herzegovina</a:t>
            </a:r>
            <a:br>
              <a:rPr lang="en-US" sz="20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</a:br>
            <a:r>
              <a:rPr lang="en-US" sz="20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Facebook: 	@</a:t>
            </a:r>
            <a:r>
              <a:rPr lang="en-US" sz="2000" dirty="0" err="1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SwissEmbassySarajevo</a:t>
            </a:r>
            <a:r>
              <a:rPr lang="en-US" sz="20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/>
            </a:r>
            <a:br>
              <a:rPr lang="en-US" sz="20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</a:br>
            <a:r>
              <a:rPr lang="en-US" sz="2000" dirty="0" err="1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Youtube</a:t>
            </a:r>
            <a:r>
              <a:rPr lang="en-US" sz="20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:	</a:t>
            </a:r>
            <a:r>
              <a:rPr lang="en-US" sz="2000" dirty="0" err="1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SwissEmbassy@CH_Sarajevo</a:t>
            </a:r>
            <a:r>
              <a:rPr lang="en-US" sz="20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 </a:t>
            </a:r>
            <a:br>
              <a:rPr lang="en-US" sz="20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</a:br>
            <a:r>
              <a:rPr lang="en-US" sz="20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/>
            </a:r>
            <a:br>
              <a:rPr lang="en-US" sz="20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</a:br>
            <a:r>
              <a:rPr lang="en-US" sz="20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/>
            </a:r>
            <a:br>
              <a:rPr lang="en-US" sz="20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</a:br>
            <a:r>
              <a:rPr lang="en-US" sz="2000" dirty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/>
            </a:r>
            <a:br>
              <a:rPr lang="en-US" sz="2000" dirty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</a:br>
            <a:r>
              <a:rPr lang="en-US" sz="20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Barbara Dätwyler Scheuer		David Kramer</a:t>
            </a:r>
            <a:br>
              <a:rPr lang="en-US" sz="20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</a:br>
            <a:r>
              <a:rPr lang="hr-BA" sz="20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Direktor za </a:t>
            </a:r>
            <a:r>
              <a:rPr lang="hr-BA" sz="2000" dirty="0" err="1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saradnju</a:t>
            </a:r>
            <a:r>
              <a:rPr lang="en-US" sz="20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			</a:t>
            </a:r>
            <a:r>
              <a:rPr lang="hr-BA" sz="20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Zamjenik direktora za </a:t>
            </a:r>
            <a:r>
              <a:rPr lang="hr-BA" sz="2000" dirty="0" err="1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saradnju</a:t>
            </a:r>
            <a:r>
              <a:rPr lang="en-US" sz="20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/>
            </a:r>
            <a:br>
              <a:rPr lang="en-US" sz="20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</a:br>
            <a:r>
              <a:rPr lang="en-US" sz="20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barbara.daetwyler@eda.admin.ch	david.kramer@eda.admin.ch </a:t>
            </a:r>
            <a:endParaRPr lang="en-US" sz="2000" dirty="0">
              <a:solidFill>
                <a:srgbClr val="FF0000"/>
              </a:solidFill>
              <a:latin typeface="BH OPTIFuturaDemiBold" charset="0"/>
              <a:ea typeface="BH OPTIFuturaDemiBold" charset="0"/>
              <a:cs typeface="BH OPTIFuturaD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16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7978"/>
            <a:ext cx="9144026" cy="7018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562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7978"/>
            <a:ext cx="9144000" cy="70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52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7978"/>
            <a:ext cx="9144000" cy="70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99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7978"/>
            <a:ext cx="9144000" cy="70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87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7978"/>
            <a:ext cx="9144026" cy="7018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214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7978"/>
            <a:ext cx="9144000" cy="70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186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</TotalTime>
  <Words>28</Words>
  <Application>Microsoft Office PowerPoint</Application>
  <PresentationFormat>On-screen Show (4:3)</PresentationFormat>
  <Paragraphs>7</Paragraphs>
  <Slides>32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Office Theme</vt:lpstr>
      <vt:lpstr>JOŠ ČETIRI GODINE PARTNERSTVA I SARADNJE Forum za koordinaciju donatora u BiH  30. ožujak 2017. godine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Švicarski program saradnje u BiH Ambasada Švicarske u BiH Zmaja od Bosne 11 71000 Sarajevo  Internet: https://www.eda.admin.ch/bosnia-and-herzegovina Facebook:  @SwissEmbassySarajevo Youtube: SwissEmbassy@CH_Sarajevo     Barbara Dätwyler Scheuer  David Kramer Direktor za saradnju   Zamjenik direktora za saradnju barbara.daetwyler@eda.admin.ch david.kramer@eda.admin.ch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Ideologija</dc:creator>
  <cp:lastModifiedBy>operater</cp:lastModifiedBy>
  <cp:revision>16</cp:revision>
  <cp:lastPrinted>2017-03-24T13:36:49Z</cp:lastPrinted>
  <dcterms:created xsi:type="dcterms:W3CDTF">2017-03-24T13:21:48Z</dcterms:created>
  <dcterms:modified xsi:type="dcterms:W3CDTF">2017-03-31T07:28:08Z</dcterms:modified>
</cp:coreProperties>
</file>