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Lst>
  <p:notesMasterIdLst>
    <p:notesMasterId r:id="rId17"/>
  </p:notesMasterIdLst>
  <p:handoutMasterIdLst>
    <p:handoutMasterId r:id="rId18"/>
  </p:handoutMasterIdLst>
  <p:sldIdLst>
    <p:sldId id="256" r:id="rId4"/>
    <p:sldId id="270" r:id="rId5"/>
    <p:sldId id="271" r:id="rId6"/>
    <p:sldId id="280" r:id="rId7"/>
    <p:sldId id="259" r:id="rId8"/>
    <p:sldId id="260" r:id="rId9"/>
    <p:sldId id="261" r:id="rId10"/>
    <p:sldId id="272" r:id="rId11"/>
    <p:sldId id="273" r:id="rId12"/>
    <p:sldId id="274" r:id="rId13"/>
    <p:sldId id="275" r:id="rId14"/>
    <p:sldId id="276" r:id="rId15"/>
    <p:sldId id="278"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692AA2"/>
    <a:srgbClr val="33CC33"/>
    <a:srgbClr val="2EA9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32" autoAdjust="0"/>
    <p:restoredTop sz="94660"/>
  </p:normalViewPr>
  <p:slideViewPr>
    <p:cSldViewPr>
      <p:cViewPr>
        <p:scale>
          <a:sx n="75" d="100"/>
          <a:sy n="75" d="100"/>
        </p:scale>
        <p:origin x="-832" y="80"/>
      </p:cViewPr>
      <p:guideLst>
        <p:guide orient="horz" pos="2256"/>
        <p:guide pos="2880"/>
      </p:guideLst>
    </p:cSldViewPr>
  </p:slideViewPr>
  <p:notesTextViewPr>
    <p:cViewPr>
      <p:scale>
        <a:sx n="100" d="100"/>
        <a:sy n="100" d="100"/>
      </p:scale>
      <p:origin x="0" y="0"/>
    </p:cViewPr>
  </p:notesTextViewPr>
  <p:sorterViewPr>
    <p:cViewPr>
      <p:scale>
        <a:sx n="153" d="100"/>
        <a:sy n="153" d="100"/>
      </p:scale>
      <p:origin x="0" y="0"/>
    </p:cViewPr>
  </p:sorterViewPr>
  <p:notesViewPr>
    <p:cSldViewPr>
      <p:cViewPr varScale="1">
        <p:scale>
          <a:sx n="70" d="100"/>
          <a:sy n="70" d="100"/>
        </p:scale>
        <p:origin x="-281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76E1BF0-3662-49EE-A7E0-2E89608828FC}" type="datetimeFigureOut">
              <a:rPr lang="en-US" smtClean="0"/>
              <a:pPr/>
              <a:t>2/28/2014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5D21D7A-F1BD-4985-85EB-6D18BAEC43DE}" type="slidenum">
              <a:rPr lang="en-US" smtClean="0"/>
              <a:pPr/>
              <a:t>‹#›</a:t>
            </a:fld>
            <a:endParaRPr lang="en-US" dirty="0"/>
          </a:p>
        </p:txBody>
      </p:sp>
    </p:spTree>
    <p:extLst>
      <p:ext uri="{BB962C8B-B14F-4D97-AF65-F5344CB8AC3E}">
        <p14:creationId xmlns:p14="http://schemas.microsoft.com/office/powerpoint/2010/main" val="4055692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1CF745-703A-425B-BEAB-3F4002C7511C}" type="datetimeFigureOut">
              <a:rPr lang="en-US" smtClean="0"/>
              <a:pPr/>
              <a:t>2/28/2014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4579ED-0B3B-4942-9D0B-09EE2691D6D5}" type="slidenum">
              <a:rPr lang="en-US" smtClean="0"/>
              <a:pPr/>
              <a:t>‹#›</a:t>
            </a:fld>
            <a:endParaRPr lang="en-US" dirty="0"/>
          </a:p>
        </p:txBody>
      </p:sp>
    </p:spTree>
    <p:extLst>
      <p:ext uri="{BB962C8B-B14F-4D97-AF65-F5344CB8AC3E}">
        <p14:creationId xmlns:p14="http://schemas.microsoft.com/office/powerpoint/2010/main" val="1937112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2226" name="Picture 2" descr="http://www.utilities-me.com/pictures/gallery/Stock/power%20plant%20II.JPG"/>
          <p:cNvPicPr>
            <a:picLocks noChangeAspect="1" noChangeArrowheads="1"/>
          </p:cNvPicPr>
          <p:nvPr userDrawn="1"/>
        </p:nvPicPr>
        <p:blipFill>
          <a:blip r:embed="rId2" cstate="print"/>
          <a:srcRect t="3491" b="24068"/>
          <a:stretch>
            <a:fillRect/>
          </a:stretch>
        </p:blipFill>
        <p:spPr bwMode="auto">
          <a:xfrm>
            <a:off x="0" y="2057400"/>
            <a:ext cx="9144000" cy="4216401"/>
          </a:xfrm>
          <a:prstGeom prst="rect">
            <a:avLst/>
          </a:prstGeom>
          <a:noFill/>
        </p:spPr>
      </p:pic>
      <p:sp>
        <p:nvSpPr>
          <p:cNvPr id="3100" name="Rectangle 28"/>
          <p:cNvSpPr>
            <a:spLocks noChangeArrowheads="1"/>
          </p:cNvSpPr>
          <p:nvPr/>
        </p:nvSpPr>
        <p:spPr bwMode="gray">
          <a:xfrm>
            <a:off x="0" y="1600200"/>
            <a:ext cx="9144000" cy="533400"/>
          </a:xfrm>
          <a:prstGeom prst="rect">
            <a:avLst/>
          </a:prstGeom>
          <a:solidFill>
            <a:schemeClr val="tx2">
              <a:lumMod val="75000"/>
            </a:schemeClr>
          </a:solidFill>
          <a:ln w="9525">
            <a:noFill/>
            <a:miter lim="800000"/>
            <a:headEnd/>
            <a:tailEnd/>
          </a:ln>
          <a:effectLst/>
        </p:spPr>
        <p:txBody>
          <a:bodyPr wrap="none" anchor="ctr"/>
          <a:lstStyle/>
          <a:p>
            <a:r>
              <a:rPr lang="en-US" dirty="0" smtClean="0">
                <a:solidFill>
                  <a:schemeClr val="bg1"/>
                </a:solidFill>
                <a:latin typeface="Antique Olive" pitchFamily="34" charset="0"/>
              </a:rPr>
              <a:t>                         Comparing the Middle East’s Power Sectors as a Basis for Reform</a:t>
            </a:r>
            <a:endParaRPr lang="en-US" dirty="0">
              <a:solidFill>
                <a:schemeClr val="bg1"/>
              </a:solidFill>
              <a:latin typeface="Antique Olive" pitchFamily="34" charset="0"/>
            </a:endParaRPr>
          </a:p>
        </p:txBody>
      </p:sp>
      <p:sp>
        <p:nvSpPr>
          <p:cNvPr id="3106" name="AutoShape 34"/>
          <p:cNvSpPr>
            <a:spLocks noChangeArrowheads="1"/>
          </p:cNvSpPr>
          <p:nvPr/>
        </p:nvSpPr>
        <p:spPr bwMode="gray">
          <a:xfrm rot="5400000">
            <a:off x="163513" y="1774825"/>
            <a:ext cx="381000" cy="228600"/>
          </a:xfrm>
          <a:prstGeom prst="triangle">
            <a:avLst>
              <a:gd name="adj" fmla="val 50000"/>
            </a:avLst>
          </a:prstGeom>
          <a:solidFill>
            <a:schemeClr val="bg2"/>
          </a:solidFill>
          <a:ln w="9525">
            <a:noFill/>
            <a:miter lim="800000"/>
            <a:headEnd/>
            <a:tailEnd/>
          </a:ln>
          <a:effectLst/>
        </p:spPr>
        <p:txBody>
          <a:bodyPr wrap="none" anchor="ctr"/>
          <a:lstStyle/>
          <a:p>
            <a:endParaRPr lang="en-US" dirty="0"/>
          </a:p>
        </p:txBody>
      </p:sp>
      <p:sp>
        <p:nvSpPr>
          <p:cNvPr id="3107" name="AutoShape 35"/>
          <p:cNvSpPr>
            <a:spLocks noChangeArrowheads="1"/>
          </p:cNvSpPr>
          <p:nvPr/>
        </p:nvSpPr>
        <p:spPr bwMode="gray">
          <a:xfrm rot="5400000">
            <a:off x="468313" y="1774825"/>
            <a:ext cx="381000" cy="228600"/>
          </a:xfrm>
          <a:prstGeom prst="triangle">
            <a:avLst>
              <a:gd name="adj" fmla="val 50000"/>
            </a:avLst>
          </a:prstGeom>
          <a:solidFill>
            <a:schemeClr val="bg2">
              <a:alpha val="84000"/>
            </a:schemeClr>
          </a:solidFill>
          <a:ln w="9525">
            <a:noFill/>
            <a:miter lim="800000"/>
            <a:headEnd/>
            <a:tailEnd/>
          </a:ln>
          <a:effectLst/>
        </p:spPr>
        <p:txBody>
          <a:bodyPr wrap="none" anchor="ctr"/>
          <a:lstStyle/>
          <a:p>
            <a:endParaRPr lang="en-US" dirty="0"/>
          </a:p>
        </p:txBody>
      </p:sp>
      <p:sp>
        <p:nvSpPr>
          <p:cNvPr id="3108" name="AutoShape 36"/>
          <p:cNvSpPr>
            <a:spLocks noChangeArrowheads="1"/>
          </p:cNvSpPr>
          <p:nvPr/>
        </p:nvSpPr>
        <p:spPr bwMode="gray">
          <a:xfrm rot="5400000">
            <a:off x="773113" y="1774825"/>
            <a:ext cx="381000" cy="228600"/>
          </a:xfrm>
          <a:prstGeom prst="triangle">
            <a:avLst>
              <a:gd name="adj" fmla="val 50000"/>
            </a:avLst>
          </a:prstGeom>
          <a:solidFill>
            <a:schemeClr val="bg2">
              <a:alpha val="56000"/>
            </a:schemeClr>
          </a:solidFill>
          <a:ln w="9525">
            <a:noFill/>
            <a:miter lim="800000"/>
            <a:headEnd/>
            <a:tailEnd/>
          </a:ln>
          <a:effectLst/>
        </p:spPr>
        <p:txBody>
          <a:bodyPr wrap="none" anchor="ctr"/>
          <a:lstStyle/>
          <a:p>
            <a:endParaRPr lang="en-US" dirty="0"/>
          </a:p>
        </p:txBody>
      </p:sp>
      <p:sp>
        <p:nvSpPr>
          <p:cNvPr id="3109" name="AutoShape 37"/>
          <p:cNvSpPr>
            <a:spLocks noChangeArrowheads="1"/>
          </p:cNvSpPr>
          <p:nvPr/>
        </p:nvSpPr>
        <p:spPr bwMode="gray">
          <a:xfrm rot="5400000">
            <a:off x="1077913" y="1774825"/>
            <a:ext cx="381000" cy="228600"/>
          </a:xfrm>
          <a:prstGeom prst="triangle">
            <a:avLst>
              <a:gd name="adj" fmla="val 50000"/>
            </a:avLst>
          </a:prstGeom>
          <a:solidFill>
            <a:schemeClr val="bg2">
              <a:alpha val="27000"/>
            </a:schemeClr>
          </a:solidFill>
          <a:ln w="9525">
            <a:noFill/>
            <a:miter lim="800000"/>
            <a:headEnd/>
            <a:tailEnd/>
          </a:ln>
          <a:effectLst/>
        </p:spPr>
        <p:txBody>
          <a:bodyPr wrap="none" anchor="ctr"/>
          <a:lstStyle/>
          <a:p>
            <a:endParaRPr lang="en-US" dirty="0"/>
          </a:p>
        </p:txBody>
      </p:sp>
      <p:sp>
        <p:nvSpPr>
          <p:cNvPr id="3076" name="Rectangle 4"/>
          <p:cNvSpPr>
            <a:spLocks noGrp="1" noChangeArrowheads="1"/>
          </p:cNvSpPr>
          <p:nvPr>
            <p:ph type="dt" sz="half" idx="2"/>
          </p:nvPr>
        </p:nvSpPr>
        <p:spPr>
          <a:xfrm>
            <a:off x="457200" y="6613525"/>
            <a:ext cx="2133600" cy="244475"/>
          </a:xfrm>
          <a:prstGeom prst="rect">
            <a:avLst/>
          </a:prstGeom>
        </p:spPr>
        <p:txBody>
          <a:bodyPr/>
          <a:lstStyle>
            <a:lvl1pPr>
              <a:defRPr sz="1200"/>
            </a:lvl1pPr>
          </a:lstStyle>
          <a:p>
            <a:endParaRPr lang="en-US" dirty="0"/>
          </a:p>
        </p:txBody>
      </p:sp>
      <p:sp>
        <p:nvSpPr>
          <p:cNvPr id="3077" name="Rectangle 5"/>
          <p:cNvSpPr>
            <a:spLocks noGrp="1" noChangeArrowheads="1"/>
          </p:cNvSpPr>
          <p:nvPr>
            <p:ph type="ftr" sz="quarter" idx="3"/>
          </p:nvPr>
        </p:nvSpPr>
        <p:spPr>
          <a:xfrm>
            <a:off x="3124200" y="6613525"/>
            <a:ext cx="2895600" cy="244475"/>
          </a:xfrm>
        </p:spPr>
        <p:txBody>
          <a:bodyPr/>
          <a:lstStyle>
            <a:lvl1pPr>
              <a:defRPr sz="1200"/>
            </a:lvl1pPr>
          </a:lstStyle>
          <a:p>
            <a:endParaRPr lang="en-US" dirty="0"/>
          </a:p>
        </p:txBody>
      </p:sp>
      <p:sp>
        <p:nvSpPr>
          <p:cNvPr id="3078" name="Rectangle 6"/>
          <p:cNvSpPr>
            <a:spLocks noGrp="1" noChangeArrowheads="1"/>
          </p:cNvSpPr>
          <p:nvPr>
            <p:ph type="sldNum" sz="quarter" idx="4"/>
          </p:nvPr>
        </p:nvSpPr>
        <p:spPr>
          <a:xfrm>
            <a:off x="6553200" y="6613525"/>
            <a:ext cx="2133600" cy="244475"/>
          </a:xfrm>
        </p:spPr>
        <p:txBody>
          <a:bodyPr/>
          <a:lstStyle>
            <a:lvl1pPr>
              <a:defRPr sz="1200"/>
            </a:lvl1pPr>
          </a:lstStyle>
          <a:p>
            <a:fld id="{DE7BEB54-D2D3-4E91-B47E-C13F43EDD591}" type="slidenum">
              <a:rPr lang="en-US"/>
              <a:pPr/>
              <a:t>‹#›</a:t>
            </a:fld>
            <a:endParaRPr lang="en-US" dirty="0"/>
          </a:p>
        </p:txBody>
      </p:sp>
      <p:sp>
        <p:nvSpPr>
          <p:cNvPr id="23" name="TextBox 22"/>
          <p:cNvSpPr txBox="1"/>
          <p:nvPr userDrawn="1"/>
        </p:nvSpPr>
        <p:spPr>
          <a:xfrm>
            <a:off x="1143000" y="6321623"/>
            <a:ext cx="6977423" cy="276999"/>
          </a:xfrm>
          <a:prstGeom prst="rect">
            <a:avLst/>
          </a:prstGeom>
          <a:noFill/>
        </p:spPr>
        <p:txBody>
          <a:bodyPr wrap="none" rtlCol="0">
            <a:spAutoFit/>
          </a:bodyPr>
          <a:lstStyle/>
          <a:p>
            <a:r>
              <a:rPr lang="en-US" sz="1200" dirty="0" smtClean="0">
                <a:solidFill>
                  <a:schemeClr val="tx2">
                    <a:lumMod val="75000"/>
                  </a:schemeClr>
                </a:solidFill>
                <a:latin typeface="Perpetua Titling MT" pitchFamily="18" charset="0"/>
              </a:rPr>
              <a:t>Jordan ● Egypt</a:t>
            </a:r>
            <a:r>
              <a:rPr lang="en-US" sz="1200" baseline="0" dirty="0" smtClean="0">
                <a:solidFill>
                  <a:schemeClr val="tx2">
                    <a:lumMod val="75000"/>
                  </a:schemeClr>
                </a:solidFill>
                <a:latin typeface="Perpetua Titling MT" pitchFamily="18" charset="0"/>
              </a:rPr>
              <a:t> </a:t>
            </a:r>
            <a:r>
              <a:rPr lang="en-US" sz="1200" dirty="0" smtClean="0">
                <a:solidFill>
                  <a:schemeClr val="tx2">
                    <a:lumMod val="75000"/>
                  </a:schemeClr>
                </a:solidFill>
                <a:latin typeface="Perpetua Titling MT" pitchFamily="18" charset="0"/>
              </a:rPr>
              <a:t>● united</a:t>
            </a:r>
            <a:r>
              <a:rPr lang="en-US" sz="1200" baseline="0" dirty="0" smtClean="0">
                <a:solidFill>
                  <a:schemeClr val="tx2">
                    <a:lumMod val="75000"/>
                  </a:schemeClr>
                </a:solidFill>
                <a:latin typeface="Perpetua Titling MT" pitchFamily="18" charset="0"/>
              </a:rPr>
              <a:t> arab emirates</a:t>
            </a:r>
            <a:r>
              <a:rPr lang="en-US" sz="1200" dirty="0" smtClean="0">
                <a:solidFill>
                  <a:schemeClr val="tx2">
                    <a:lumMod val="75000"/>
                  </a:schemeClr>
                </a:solidFill>
                <a:latin typeface="Perpetua Titling MT" pitchFamily="18" charset="0"/>
              </a:rPr>
              <a:t> ● saudi arabia</a:t>
            </a:r>
            <a:r>
              <a:rPr lang="en-US" sz="1200" baseline="0" dirty="0" smtClean="0">
                <a:solidFill>
                  <a:schemeClr val="tx2">
                    <a:lumMod val="75000"/>
                  </a:schemeClr>
                </a:solidFill>
                <a:latin typeface="Perpetua Titling MT" pitchFamily="18" charset="0"/>
              </a:rPr>
              <a:t> </a:t>
            </a:r>
            <a:r>
              <a:rPr lang="en-US" sz="1200" dirty="0" smtClean="0">
                <a:solidFill>
                  <a:schemeClr val="tx2">
                    <a:lumMod val="75000"/>
                  </a:schemeClr>
                </a:solidFill>
                <a:latin typeface="Perpetua Titling MT" pitchFamily="18" charset="0"/>
              </a:rPr>
              <a:t>● turkey</a:t>
            </a:r>
            <a:r>
              <a:rPr lang="en-US" sz="1200" baseline="0" dirty="0" smtClean="0">
                <a:solidFill>
                  <a:schemeClr val="tx2">
                    <a:lumMod val="75000"/>
                  </a:schemeClr>
                </a:solidFill>
                <a:latin typeface="Perpetua Titling MT" pitchFamily="18" charset="0"/>
              </a:rPr>
              <a:t> </a:t>
            </a:r>
            <a:r>
              <a:rPr lang="en-US" sz="1200" dirty="0" smtClean="0">
                <a:solidFill>
                  <a:schemeClr val="tx2">
                    <a:lumMod val="75000"/>
                  </a:schemeClr>
                </a:solidFill>
                <a:latin typeface="Perpetua Titling MT" pitchFamily="18" charset="0"/>
              </a:rPr>
              <a:t>● Qatar ● Oman</a:t>
            </a:r>
            <a:endParaRPr lang="en-US" sz="1200" dirty="0">
              <a:solidFill>
                <a:schemeClr val="tx2">
                  <a:lumMod val="75000"/>
                </a:schemeClr>
              </a:solidFill>
              <a:latin typeface="Perpetua Titling MT" pitchFamily="18" charset="0"/>
            </a:endParaRPr>
          </a:p>
        </p:txBody>
      </p:sp>
      <p:pic>
        <p:nvPicPr>
          <p:cNvPr id="22" name="Picture 21"/>
          <p:cNvPicPr/>
          <p:nvPr userDrawn="1"/>
        </p:nvPicPr>
        <p:blipFill>
          <a:blip r:embed="rId3" cstate="print"/>
          <a:srcRect/>
          <a:stretch>
            <a:fillRect/>
          </a:stretch>
        </p:blipFill>
        <p:spPr bwMode="auto">
          <a:xfrm>
            <a:off x="152400" y="152400"/>
            <a:ext cx="2133600" cy="704850"/>
          </a:xfrm>
          <a:prstGeom prst="rect">
            <a:avLst/>
          </a:prstGeom>
          <a:noFill/>
          <a:ln w="9525">
            <a:noFill/>
            <a:miter lim="800000"/>
            <a:headEnd/>
            <a:tailEnd/>
          </a:ln>
        </p:spPr>
      </p:pic>
      <p:sp>
        <p:nvSpPr>
          <p:cNvPr id="27" name="TextBox 26"/>
          <p:cNvSpPr txBox="1"/>
          <p:nvPr userDrawn="1"/>
        </p:nvSpPr>
        <p:spPr>
          <a:xfrm>
            <a:off x="228600" y="801469"/>
            <a:ext cx="7768986" cy="646331"/>
          </a:xfrm>
          <a:prstGeom prst="rect">
            <a:avLst/>
          </a:prstGeom>
          <a:noFill/>
        </p:spPr>
        <p:txBody>
          <a:bodyPr wrap="none" rtlCol="0">
            <a:spAutoFit/>
          </a:bodyPr>
          <a:lstStyle/>
          <a:p>
            <a:r>
              <a:rPr lang="en-US" sz="3600" b="0" dirty="0" smtClean="0">
                <a:latin typeface="Franklin Gothic Heavy" pitchFamily="34" charset="0"/>
                <a:cs typeface="Tunga" pitchFamily="2"/>
              </a:rPr>
              <a:t>MIDDLE EASTERN POWER SECTORS</a:t>
            </a:r>
            <a:endParaRPr lang="en-US" sz="3600" b="0" dirty="0">
              <a:latin typeface="Franklin Gothic Heavy" pitchFamily="34" charset="0"/>
              <a:cs typeface="Tunga" pitchFamily="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590550"/>
            <a:ext cx="6477000" cy="563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400800"/>
            <a:ext cx="2133600" cy="320675"/>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3B7564F5-5541-440D-96CE-709F961F7E77}"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90550"/>
            <a:ext cx="2057400" cy="573405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90550"/>
            <a:ext cx="6019800" cy="5734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400800"/>
            <a:ext cx="2133600" cy="320675"/>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5A77735F-47A9-49F5-8F5E-4BDA7612CD0F}"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885950" y="590550"/>
            <a:ext cx="5943600" cy="563563"/>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295400"/>
            <a:ext cx="8229600" cy="5029200"/>
          </a:xfrm>
        </p:spPr>
        <p:txBody>
          <a:bodyPr/>
          <a:lstStyle/>
          <a:p>
            <a:r>
              <a:rPr lang="en-US" dirty="0" smtClean="0"/>
              <a:t>Click icon to add table</a:t>
            </a:r>
            <a:endParaRPr lang="en-US" dirty="0"/>
          </a:p>
        </p:txBody>
      </p:sp>
      <p:sp>
        <p:nvSpPr>
          <p:cNvPr id="4" name="Date Placeholder 3"/>
          <p:cNvSpPr>
            <a:spLocks noGrp="1"/>
          </p:cNvSpPr>
          <p:nvPr>
            <p:ph type="dt" sz="half" idx="10"/>
          </p:nvPr>
        </p:nvSpPr>
        <p:spPr>
          <a:xfrm>
            <a:off x="457200" y="6400800"/>
            <a:ext cx="2133600" cy="320675"/>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6400800"/>
            <a:ext cx="2895600" cy="320675"/>
          </a:xfrm>
        </p:spPr>
        <p:txBody>
          <a:bodyPr/>
          <a:lstStyle>
            <a:lvl1pPr>
              <a:defRPr/>
            </a:lvl1pPr>
          </a:lstStyle>
          <a:p>
            <a:endParaRPr lang="en-US" dirty="0"/>
          </a:p>
        </p:txBody>
      </p:sp>
      <p:sp>
        <p:nvSpPr>
          <p:cNvPr id="6" name="Slide Number Placeholder 5"/>
          <p:cNvSpPr>
            <a:spLocks noGrp="1"/>
          </p:cNvSpPr>
          <p:nvPr>
            <p:ph type="sldNum" sz="quarter" idx="12"/>
          </p:nvPr>
        </p:nvSpPr>
        <p:spPr>
          <a:xfrm>
            <a:off x="6553200" y="6400800"/>
            <a:ext cx="2133600" cy="320675"/>
          </a:xfrm>
        </p:spPr>
        <p:txBody>
          <a:bodyPr/>
          <a:lstStyle>
            <a:lvl1pPr>
              <a:defRPr/>
            </a:lvl1pPr>
          </a:lstStyle>
          <a:p>
            <a:fld id="{A3B7E4D4-38F5-45F3-BA55-20081E9D0B29}"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asic Text slide">
    <p:spTree>
      <p:nvGrpSpPr>
        <p:cNvPr id="1" name=""/>
        <p:cNvGrpSpPr/>
        <p:nvPr/>
      </p:nvGrpSpPr>
      <p:grpSpPr>
        <a:xfrm>
          <a:off x="0" y="0"/>
          <a:ext cx="0" cy="0"/>
          <a:chOff x="0" y="0"/>
          <a:chExt cx="0" cy="0"/>
        </a:xfrm>
      </p:grpSpPr>
      <p:sp>
        <p:nvSpPr>
          <p:cNvPr id="5" name="Rectangle 4"/>
          <p:cNvSpPr>
            <a:spLocks noChangeArrowheads="1"/>
          </p:cNvSpPr>
          <p:nvPr userDrawn="1"/>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cs typeface="Arial" pitchFamily="34" charset="0"/>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dirty="0" smtClean="0"/>
              <a:t>Click to edit</a:t>
            </a:r>
          </a:p>
          <a:p>
            <a:pPr lvl="0"/>
            <a:endParaRPr lang="en-US" dirty="0"/>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dirty="0" smtClean="0"/>
              <a:t>Click to edit</a:t>
            </a:r>
          </a:p>
          <a:p>
            <a:pPr lvl="0"/>
            <a:endParaRPr lang="en-US" dirty="0"/>
          </a:p>
        </p:txBody>
      </p:sp>
      <p:sp>
        <p:nvSpPr>
          <p:cNvPr id="20" name="Text Placeholder 19"/>
          <p:cNvSpPr>
            <a:spLocks noGrp="1"/>
          </p:cNvSpPr>
          <p:nvPr>
            <p:ph type="body" sz="quarter" idx="12"/>
          </p:nvPr>
        </p:nvSpPr>
        <p:spPr>
          <a:xfrm>
            <a:off x="393192" y="256032"/>
            <a:ext cx="8348472" cy="521208"/>
          </a:xfrm>
          <a:solidFill>
            <a:srgbClr val="FFFFFF"/>
          </a:solidFill>
        </p:spPr>
        <p:txBody>
          <a:bodyPr anchor="b"/>
          <a:lstStyle>
            <a:lvl1pPr>
              <a:buNone/>
              <a:defRPr sz="1600" b="1"/>
            </a:lvl1pPr>
          </a:lstStyle>
          <a:p>
            <a:pPr lvl="0"/>
            <a:r>
              <a:rPr lang="en-US" dirty="0" smtClean="0"/>
              <a:t>Click to edit</a:t>
            </a:r>
            <a:endParaRPr lang="en-US" dirty="0"/>
          </a:p>
        </p:txBody>
      </p:sp>
    </p:spTree>
    <p:extLst>
      <p:ext uri="{BB962C8B-B14F-4D97-AF65-F5344CB8AC3E}">
        <p14:creationId xmlns:p14="http://schemas.microsoft.com/office/powerpoint/2010/main" val="39241466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9A2C87F-040D-48D3-9392-958263B63332}" type="datetimeFigureOut">
              <a:rPr lang="en-US" smtClean="0"/>
              <a:pPr/>
              <a:t>2/28/2014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4224D78-1D2D-43FD-B535-73706B48F6CE}"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9A2C87F-040D-48D3-9392-958263B63332}" type="datetimeFigureOut">
              <a:rPr lang="en-US" smtClean="0"/>
              <a:pPr/>
              <a:t>2/28/2014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4224D78-1D2D-43FD-B535-73706B48F6CE}"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9A2C87F-040D-48D3-9392-958263B63332}" type="datetimeFigureOut">
              <a:rPr lang="en-US" smtClean="0"/>
              <a:pPr/>
              <a:t>2/28/2014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4224D78-1D2D-43FD-B535-73706B48F6CE}"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9A2C87F-040D-48D3-9392-958263B63332}" type="datetimeFigureOut">
              <a:rPr lang="en-US" smtClean="0"/>
              <a:pPr/>
              <a:t>2/28/2014</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4224D78-1D2D-43FD-B535-73706B48F6CE}"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39A2C87F-040D-48D3-9392-958263B63332}" type="datetimeFigureOut">
              <a:rPr lang="en-US" smtClean="0"/>
              <a:pPr/>
              <a:t>2/28/2014</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4224D78-1D2D-43FD-B535-73706B48F6CE}"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9A2C87F-040D-48D3-9392-958263B63332}" type="datetimeFigureOut">
              <a:rPr lang="en-US" smtClean="0"/>
              <a:pPr/>
              <a:t>2/28/2014</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4224D78-1D2D-43FD-B535-73706B48F6C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lvl1pPr>
          </a:lstStyle>
          <a:p>
            <a:r>
              <a:rPr lang="en-US" dirty="0" smtClean="0"/>
              <a:t>January 13, 2011</a:t>
            </a:r>
            <a:endParaRPr lang="en-US" dirty="0"/>
          </a:p>
        </p:txBody>
      </p:sp>
      <p:sp>
        <p:nvSpPr>
          <p:cNvPr id="6" name="Slide Number Placeholder 5"/>
          <p:cNvSpPr>
            <a:spLocks noGrp="1"/>
          </p:cNvSpPr>
          <p:nvPr>
            <p:ph type="sldNum" sz="quarter" idx="12"/>
          </p:nvPr>
        </p:nvSpPr>
        <p:spPr/>
        <p:txBody>
          <a:bodyPr/>
          <a:lstStyle>
            <a:lvl1pPr>
              <a:defRPr/>
            </a:lvl1pPr>
          </a:lstStyle>
          <a:p>
            <a:fld id="{6B26B60F-78A8-4D5A-A29D-C361C39AD2F9}" type="slidenum">
              <a:rPr lang="en-US"/>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39A2C87F-040D-48D3-9392-958263B63332}" type="datetimeFigureOut">
              <a:rPr lang="en-US" smtClean="0"/>
              <a:pPr/>
              <a:t>2/28/2014</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4224D78-1D2D-43FD-B535-73706B48F6CE}"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9A2C87F-040D-48D3-9392-958263B63332}" type="datetimeFigureOut">
              <a:rPr lang="en-US" smtClean="0"/>
              <a:pPr/>
              <a:t>2/28/2014</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4224D78-1D2D-43FD-B535-73706B48F6CE}"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9A2C87F-040D-48D3-9392-958263B63332}" type="datetimeFigureOut">
              <a:rPr lang="en-US" smtClean="0"/>
              <a:pPr/>
              <a:t>2/28/2014</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4224D78-1D2D-43FD-B535-73706B48F6CE}"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9A2C87F-040D-48D3-9392-958263B63332}" type="datetimeFigureOut">
              <a:rPr lang="en-US" smtClean="0"/>
              <a:pPr/>
              <a:t>2/28/2014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4224D78-1D2D-43FD-B535-73706B48F6CE}"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9A2C87F-040D-48D3-9392-958263B63332}" type="datetimeFigureOut">
              <a:rPr lang="en-US" smtClean="0"/>
              <a:pPr/>
              <a:t>2/28/2014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4224D78-1D2D-43FD-B535-73706B48F6CE}"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9A2C87F-040D-48D3-9392-958263B63332}" type="datetimeFigureOut">
              <a:rPr lang="en-US" smtClean="0"/>
              <a:pPr/>
              <a:t>2/28/2014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4224D78-1D2D-43FD-B535-73706B48F6CE}" type="slidenum">
              <a:rPr lang="en-US" smtClean="0"/>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9A2C87F-040D-48D3-9392-958263B63332}" type="datetimeFigureOut">
              <a:rPr lang="en-US" smtClean="0"/>
              <a:pPr/>
              <a:t>2/28/2014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4224D78-1D2D-43FD-B535-73706B48F6CE}" type="slidenum">
              <a:rPr lang="en-US" smtClean="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9A2C87F-040D-48D3-9392-958263B63332}" type="datetimeFigureOut">
              <a:rPr lang="en-US" smtClean="0"/>
              <a:pPr/>
              <a:t>2/28/2014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4224D78-1D2D-43FD-B535-73706B48F6CE}"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9A2C87F-040D-48D3-9392-958263B63332}" type="datetimeFigureOut">
              <a:rPr lang="en-US" smtClean="0"/>
              <a:pPr/>
              <a:t>2/28/2014</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4224D78-1D2D-43FD-B535-73706B48F6CE}" type="slidenum">
              <a:rPr lang="en-US" smtClean="0"/>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39A2C87F-040D-48D3-9392-958263B63332}" type="datetimeFigureOut">
              <a:rPr lang="en-US" smtClean="0"/>
              <a:pPr/>
              <a:t>2/28/2014</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4224D78-1D2D-43FD-B535-73706B48F6C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457200" y="6400800"/>
            <a:ext cx="2133600" cy="320675"/>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777DC481-9C30-4895-9881-7019C1D24681}" type="slidenum">
              <a:rPr lang="en-US"/>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9A2C87F-040D-48D3-9392-958263B63332}" type="datetimeFigureOut">
              <a:rPr lang="en-US" smtClean="0"/>
              <a:pPr/>
              <a:t>2/28/2014</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4224D78-1D2D-43FD-B535-73706B48F6CE}" type="slidenum">
              <a:rPr lang="en-US" smtClean="0"/>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39A2C87F-040D-48D3-9392-958263B63332}" type="datetimeFigureOut">
              <a:rPr lang="en-US" smtClean="0"/>
              <a:pPr/>
              <a:t>2/28/2014</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4224D78-1D2D-43FD-B535-73706B48F6CE}" type="slidenum">
              <a:rPr lang="en-US" smtClean="0"/>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9A2C87F-040D-48D3-9392-958263B63332}" type="datetimeFigureOut">
              <a:rPr lang="en-US" smtClean="0"/>
              <a:pPr/>
              <a:t>2/28/2014</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4224D78-1D2D-43FD-B535-73706B48F6CE}" type="slidenum">
              <a:rPr lang="en-US" smtClean="0"/>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9A2C87F-040D-48D3-9392-958263B63332}" type="datetimeFigureOut">
              <a:rPr lang="en-US" smtClean="0"/>
              <a:pPr/>
              <a:t>2/28/2014</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4224D78-1D2D-43FD-B535-73706B48F6CE}" type="slidenum">
              <a:rPr lang="en-US" smtClean="0"/>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9A2C87F-040D-48D3-9392-958263B63332}" type="datetimeFigureOut">
              <a:rPr lang="en-US" smtClean="0"/>
              <a:pPr/>
              <a:t>2/28/2014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4224D78-1D2D-43FD-B535-73706B48F6CE}" type="slidenum">
              <a:rPr lang="en-US" smtClean="0"/>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9A2C87F-040D-48D3-9392-958263B63332}" type="datetimeFigureOut">
              <a:rPr lang="en-US" smtClean="0"/>
              <a:pPr/>
              <a:t>2/28/2014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4224D78-1D2D-43FD-B535-73706B48F6C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954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400800"/>
            <a:ext cx="2133600" cy="320675"/>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A38636D2-40F8-499E-A159-48C270183E9A}"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400800"/>
            <a:ext cx="2133600" cy="320675"/>
          </a:xfrm>
          <a:prstGeom prst="rect">
            <a:avLst/>
          </a:prstGeom>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41DF7869-D9BA-4166-B30E-A8A9515DC0D1}"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400800"/>
            <a:ext cx="2133600" cy="320675"/>
          </a:xfrm>
          <a:prstGeom prst="rect">
            <a:avLst/>
          </a:prstGeom>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4414CD38-D02C-4C40-A160-B231D28933A2}"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00800"/>
            <a:ext cx="2133600" cy="320675"/>
          </a:xfrm>
          <a:prstGeom prst="rect">
            <a:avLst/>
          </a:prstGeom>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3C92F812-6DA8-4D97-807F-26B6E19CDBB9}"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400800"/>
            <a:ext cx="2133600" cy="320675"/>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DB38A53E-C5CC-434C-9F93-30D8CF72072D}"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400800"/>
            <a:ext cx="2133600" cy="320675"/>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595AD59-BB1F-4BAF-9733-7F587CDA4549}"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0"/>
          <p:cNvSpPr>
            <a:spLocks noChangeArrowheads="1"/>
          </p:cNvSpPr>
          <p:nvPr userDrawn="1"/>
        </p:nvSpPr>
        <p:spPr bwMode="auto">
          <a:xfrm>
            <a:off x="152400" y="1752600"/>
            <a:ext cx="8991600" cy="5105400"/>
          </a:xfrm>
          <a:prstGeom prst="rect">
            <a:avLst/>
          </a:prstGeom>
          <a:solidFill>
            <a:srgbClr val="DDDDDD"/>
          </a:solidFill>
          <a:ln w="9525">
            <a:noFill/>
            <a:miter lim="800000"/>
            <a:headEnd/>
            <a:tailEnd/>
          </a:ln>
          <a:effectLst/>
        </p:spPr>
        <p:txBody>
          <a:bodyPr wrap="none" anchor="ctr"/>
          <a:lstStyle/>
          <a:p>
            <a:endParaRPr lang="en-US" dirty="0"/>
          </a:p>
        </p:txBody>
      </p:sp>
      <p:sp>
        <p:nvSpPr>
          <p:cNvPr id="1027" name="Rectangle 3"/>
          <p:cNvSpPr>
            <a:spLocks noGrp="1" noChangeArrowheads="1"/>
          </p:cNvSpPr>
          <p:nvPr>
            <p:ph type="body" idx="1"/>
          </p:nvPr>
        </p:nvSpPr>
        <p:spPr bwMode="auto">
          <a:xfrm>
            <a:off x="457200" y="1295400"/>
            <a:ext cx="8229600" cy="502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9" name="Rectangle 5"/>
          <p:cNvSpPr>
            <a:spLocks noGrp="1" noChangeArrowheads="1"/>
          </p:cNvSpPr>
          <p:nvPr>
            <p:ph type="ftr" sz="quarter" idx="3"/>
          </p:nvPr>
        </p:nvSpPr>
        <p:spPr bwMode="auto">
          <a:xfrm>
            <a:off x="3124200" y="6400800"/>
            <a:ext cx="2895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1030" name="Rectangle 6"/>
          <p:cNvSpPr>
            <a:spLocks noGrp="1" noChangeArrowheads="1"/>
          </p:cNvSpPr>
          <p:nvPr>
            <p:ph type="sldNum" sz="quarter" idx="4"/>
          </p:nvPr>
        </p:nvSpPr>
        <p:spPr bwMode="auto">
          <a:xfrm>
            <a:off x="6553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EFB948E-CAD0-4A74-B1E0-21D82BD79DF1}" type="slidenum">
              <a:rPr lang="en-US"/>
              <a:pPr/>
              <a:t>‹#›</a:t>
            </a:fld>
            <a:endParaRPr lang="en-US" dirty="0"/>
          </a:p>
        </p:txBody>
      </p:sp>
      <p:sp>
        <p:nvSpPr>
          <p:cNvPr id="13" name="Rectangle 8"/>
          <p:cNvSpPr>
            <a:spLocks noChangeArrowheads="1"/>
          </p:cNvSpPr>
          <p:nvPr userDrawn="1"/>
        </p:nvSpPr>
        <p:spPr bwMode="auto">
          <a:xfrm>
            <a:off x="0" y="1752600"/>
            <a:ext cx="9144000" cy="152400"/>
          </a:xfrm>
          <a:prstGeom prst="rect">
            <a:avLst/>
          </a:prstGeom>
          <a:solidFill>
            <a:srgbClr val="C2113A"/>
          </a:solidFill>
          <a:ln w="9525">
            <a:noFill/>
            <a:miter lim="800000"/>
            <a:headEnd/>
            <a:tailEnd/>
          </a:ln>
          <a:effectLst/>
        </p:spPr>
        <p:txBody>
          <a:bodyPr wrap="none" anchor="ctr"/>
          <a:lstStyle/>
          <a:p>
            <a:endParaRPr lang="en-US" dirty="0"/>
          </a:p>
        </p:txBody>
      </p:sp>
      <p:sp>
        <p:nvSpPr>
          <p:cNvPr id="14" name="Rectangle 9"/>
          <p:cNvSpPr>
            <a:spLocks noChangeArrowheads="1"/>
          </p:cNvSpPr>
          <p:nvPr userDrawn="1"/>
        </p:nvSpPr>
        <p:spPr bwMode="auto">
          <a:xfrm>
            <a:off x="0" y="1905000"/>
            <a:ext cx="152400" cy="4953000"/>
          </a:xfrm>
          <a:prstGeom prst="rect">
            <a:avLst/>
          </a:prstGeom>
          <a:solidFill>
            <a:srgbClr val="002A6C"/>
          </a:solidFill>
          <a:ln w="9525">
            <a:noFill/>
            <a:miter lim="800000"/>
            <a:headEnd/>
            <a:tailEnd/>
          </a:ln>
          <a:effectLst/>
        </p:spPr>
        <p:txBody>
          <a:bodyPr wrap="none" anchor="ctr"/>
          <a:lstStyle/>
          <a:p>
            <a:endParaRPr lang="en-US" dirty="0"/>
          </a:p>
        </p:txBody>
      </p:sp>
      <p:pic>
        <p:nvPicPr>
          <p:cNvPr id="16" name="Picture 19"/>
          <p:cNvPicPr>
            <a:picLocks noChangeAspect="1" noChangeArrowheads="1"/>
          </p:cNvPicPr>
          <p:nvPr userDrawn="1"/>
        </p:nvPicPr>
        <p:blipFill>
          <a:blip r:embed="rId15" cstate="print"/>
          <a:srcRect r="58333"/>
          <a:stretch>
            <a:fillRect/>
          </a:stretch>
        </p:blipFill>
        <p:spPr bwMode="auto">
          <a:xfrm>
            <a:off x="457200" y="457200"/>
            <a:ext cx="3429000" cy="982663"/>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86" r:id="rId13"/>
  </p:sldLayoutIdLst>
  <p:txStyles>
    <p:titleStyle>
      <a:lvl1pPr algn="ctr"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Arial" charset="0"/>
        </a:defRPr>
      </a:lvl2pPr>
      <a:lvl3pPr algn="ctr" rtl="0" eaLnBrk="1" fontAlgn="base" hangingPunct="1">
        <a:spcBef>
          <a:spcPct val="0"/>
        </a:spcBef>
        <a:spcAft>
          <a:spcPct val="0"/>
        </a:spcAft>
        <a:defRPr sz="3200" b="1">
          <a:solidFill>
            <a:schemeClr val="bg1"/>
          </a:solidFill>
          <a:latin typeface="Arial" charset="0"/>
        </a:defRPr>
      </a:lvl3pPr>
      <a:lvl4pPr algn="ctr" rtl="0" eaLnBrk="1" fontAlgn="base" hangingPunct="1">
        <a:spcBef>
          <a:spcPct val="0"/>
        </a:spcBef>
        <a:spcAft>
          <a:spcPct val="0"/>
        </a:spcAft>
        <a:defRPr sz="3200" b="1">
          <a:solidFill>
            <a:schemeClr val="bg1"/>
          </a:solidFill>
          <a:latin typeface="Arial" charset="0"/>
        </a:defRPr>
      </a:lvl4pPr>
      <a:lvl5pPr algn="ctr" rtl="0" eaLnBrk="1" fontAlgn="base" hangingPunct="1">
        <a:spcBef>
          <a:spcPct val="0"/>
        </a:spcBef>
        <a:spcAft>
          <a:spcPct val="0"/>
        </a:spcAft>
        <a:defRPr sz="3200" b="1">
          <a:solidFill>
            <a:schemeClr val="bg1"/>
          </a:solidFill>
          <a:latin typeface="Arial" charset="0"/>
        </a:defRPr>
      </a:lvl5pPr>
      <a:lvl6pPr marL="457200" algn="ctr" rtl="0" eaLnBrk="1" fontAlgn="base" hangingPunct="1">
        <a:spcBef>
          <a:spcPct val="0"/>
        </a:spcBef>
        <a:spcAft>
          <a:spcPct val="0"/>
        </a:spcAft>
        <a:defRPr sz="3200" b="1">
          <a:solidFill>
            <a:schemeClr val="bg1"/>
          </a:solidFill>
          <a:latin typeface="Arial" charset="0"/>
        </a:defRPr>
      </a:lvl6pPr>
      <a:lvl7pPr marL="914400" algn="ctr" rtl="0" eaLnBrk="1" fontAlgn="base" hangingPunct="1">
        <a:spcBef>
          <a:spcPct val="0"/>
        </a:spcBef>
        <a:spcAft>
          <a:spcPct val="0"/>
        </a:spcAft>
        <a:defRPr sz="3200" b="1">
          <a:solidFill>
            <a:schemeClr val="bg1"/>
          </a:solidFill>
          <a:latin typeface="Arial" charset="0"/>
        </a:defRPr>
      </a:lvl7pPr>
      <a:lvl8pPr marL="1371600" algn="ctr" rtl="0" eaLnBrk="1" fontAlgn="base" hangingPunct="1">
        <a:spcBef>
          <a:spcPct val="0"/>
        </a:spcBef>
        <a:spcAft>
          <a:spcPct val="0"/>
        </a:spcAft>
        <a:defRPr sz="3200" b="1">
          <a:solidFill>
            <a:schemeClr val="bg1"/>
          </a:solidFill>
          <a:latin typeface="Arial" charset="0"/>
        </a:defRPr>
      </a:lvl8pPr>
      <a:lvl9pPr marL="1828800" algn="ctr" rtl="0" eaLnBrk="1" fontAlgn="base" hangingPunct="1">
        <a:spcBef>
          <a:spcPct val="0"/>
        </a:spcBef>
        <a:spcAft>
          <a:spcPct val="0"/>
        </a:spcAft>
        <a:defRPr sz="3200" b="1">
          <a:solidFill>
            <a:schemeClr val="bg1"/>
          </a:solidFill>
          <a:latin typeface="Arial" charset="0"/>
        </a:defRPr>
      </a:lvl9pPr>
    </p:titleStyle>
    <p:bodyStyle>
      <a:lvl1pPr marL="342900" indent="-342900" algn="l" rtl="0" eaLnBrk="1" fontAlgn="base" hangingPunct="1">
        <a:spcBef>
          <a:spcPct val="20000"/>
        </a:spcBef>
        <a:spcAft>
          <a:spcPct val="0"/>
        </a:spcAft>
        <a:buClr>
          <a:schemeClr val="hlink"/>
        </a:buClr>
        <a:buFont typeface="Wingdings" pitchFamily="2" charset="2"/>
        <a:buNone/>
        <a:defRPr sz="26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2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10"/>
          <p:cNvSpPr>
            <a:spLocks noChangeArrowheads="1"/>
          </p:cNvSpPr>
          <p:nvPr userDrawn="1"/>
        </p:nvSpPr>
        <p:spPr bwMode="auto">
          <a:xfrm>
            <a:off x="0" y="1066800"/>
            <a:ext cx="9144000" cy="152400"/>
          </a:xfrm>
          <a:prstGeom prst="rect">
            <a:avLst/>
          </a:prstGeom>
          <a:solidFill>
            <a:srgbClr val="C2113A"/>
          </a:solidFill>
          <a:ln w="9525">
            <a:noFill/>
            <a:miter lim="800000"/>
            <a:headEnd/>
            <a:tailEnd/>
          </a:ln>
          <a:effectLst/>
        </p:spPr>
        <p:txBody>
          <a:bodyPr wrap="none" anchor="ctr"/>
          <a:lstStyle/>
          <a:p>
            <a:endParaRPr lang="en-US" dirty="0"/>
          </a:p>
        </p:txBody>
      </p:sp>
      <p:sp>
        <p:nvSpPr>
          <p:cNvPr id="11" name="Rectangle 11"/>
          <p:cNvSpPr>
            <a:spLocks noChangeArrowheads="1"/>
          </p:cNvSpPr>
          <p:nvPr userDrawn="1"/>
        </p:nvSpPr>
        <p:spPr bwMode="auto">
          <a:xfrm>
            <a:off x="0" y="1219200"/>
            <a:ext cx="152400" cy="5638800"/>
          </a:xfrm>
          <a:prstGeom prst="rect">
            <a:avLst/>
          </a:prstGeom>
          <a:solidFill>
            <a:srgbClr val="002A6C"/>
          </a:solidFill>
          <a:ln w="9525">
            <a:noFill/>
            <a:miter lim="800000"/>
            <a:headEnd/>
            <a:tailEnd/>
          </a:ln>
          <a:effectLst/>
        </p:spPr>
        <p:txBody>
          <a:bodyPr wrap="none" anchor="ctr"/>
          <a:lstStyle/>
          <a:p>
            <a:pPr algn="ctr"/>
            <a:endParaRPr lang="en-US" b="0" dirty="0">
              <a:solidFill>
                <a:srgbClr val="002A6C"/>
              </a:solidFill>
            </a:endParaRPr>
          </a:p>
        </p:txBody>
      </p:sp>
      <p:pic>
        <p:nvPicPr>
          <p:cNvPr id="12" name="Picture 18"/>
          <p:cNvPicPr>
            <a:picLocks noChangeAspect="1" noChangeArrowheads="1"/>
          </p:cNvPicPr>
          <p:nvPr userDrawn="1"/>
        </p:nvPicPr>
        <p:blipFill>
          <a:blip r:embed="rId13" cstate="print"/>
          <a:srcRect r="58616"/>
          <a:stretch>
            <a:fillRect/>
          </a:stretch>
        </p:blipFill>
        <p:spPr bwMode="auto">
          <a:xfrm>
            <a:off x="227013" y="228600"/>
            <a:ext cx="2363787" cy="682625"/>
          </a:xfrm>
          <a:prstGeom prst="rect">
            <a:avLst/>
          </a:prstGeom>
          <a:noFill/>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10"/>
          <p:cNvSpPr>
            <a:spLocks noChangeArrowheads="1"/>
          </p:cNvSpPr>
          <p:nvPr userDrawn="1"/>
        </p:nvSpPr>
        <p:spPr bwMode="auto">
          <a:xfrm>
            <a:off x="0" y="1066800"/>
            <a:ext cx="9144000" cy="152400"/>
          </a:xfrm>
          <a:prstGeom prst="rect">
            <a:avLst/>
          </a:prstGeom>
          <a:solidFill>
            <a:srgbClr val="C2113A"/>
          </a:solidFill>
          <a:ln w="9525">
            <a:noFill/>
            <a:miter lim="800000"/>
            <a:headEnd/>
            <a:tailEnd/>
          </a:ln>
          <a:effectLst/>
        </p:spPr>
        <p:txBody>
          <a:bodyPr wrap="none" anchor="ctr"/>
          <a:lstStyle/>
          <a:p>
            <a:endParaRPr lang="en-US" dirty="0"/>
          </a:p>
        </p:txBody>
      </p:sp>
      <p:sp>
        <p:nvSpPr>
          <p:cNvPr id="11" name="Rectangle 11"/>
          <p:cNvSpPr>
            <a:spLocks noChangeArrowheads="1"/>
          </p:cNvSpPr>
          <p:nvPr userDrawn="1"/>
        </p:nvSpPr>
        <p:spPr bwMode="auto">
          <a:xfrm>
            <a:off x="0" y="1219200"/>
            <a:ext cx="152400" cy="5638800"/>
          </a:xfrm>
          <a:prstGeom prst="rect">
            <a:avLst/>
          </a:prstGeom>
          <a:solidFill>
            <a:srgbClr val="002A6C"/>
          </a:solidFill>
          <a:ln w="9525">
            <a:noFill/>
            <a:miter lim="800000"/>
            <a:headEnd/>
            <a:tailEnd/>
          </a:ln>
          <a:effectLst/>
        </p:spPr>
        <p:txBody>
          <a:bodyPr wrap="none" anchor="ctr"/>
          <a:lstStyle/>
          <a:p>
            <a:pPr algn="ctr"/>
            <a:endParaRPr lang="en-US" b="0" dirty="0">
              <a:solidFill>
                <a:srgbClr val="002A6C"/>
              </a:solidFill>
            </a:endParaRPr>
          </a:p>
        </p:txBody>
      </p:sp>
      <p:pic>
        <p:nvPicPr>
          <p:cNvPr id="12" name="Picture 18"/>
          <p:cNvPicPr>
            <a:picLocks noChangeAspect="1" noChangeArrowheads="1"/>
          </p:cNvPicPr>
          <p:nvPr userDrawn="1"/>
        </p:nvPicPr>
        <p:blipFill>
          <a:blip r:embed="rId13" cstate="print"/>
          <a:srcRect r="58616"/>
          <a:stretch>
            <a:fillRect/>
          </a:stretch>
        </p:blipFill>
        <p:spPr bwMode="auto">
          <a:xfrm>
            <a:off x="227013" y="228600"/>
            <a:ext cx="2363787" cy="682625"/>
          </a:xfrm>
          <a:prstGeom prst="rect">
            <a:avLst/>
          </a:prstGeom>
          <a:noFill/>
        </p:spPr>
      </p:pic>
      <p:sp>
        <p:nvSpPr>
          <p:cNvPr id="6" name="TextBox 5"/>
          <p:cNvSpPr txBox="1"/>
          <p:nvPr userDrawn="1"/>
        </p:nvSpPr>
        <p:spPr>
          <a:xfrm>
            <a:off x="304800" y="1247001"/>
            <a:ext cx="5105400" cy="276999"/>
          </a:xfrm>
          <a:prstGeom prst="rect">
            <a:avLst/>
          </a:prstGeom>
          <a:noFill/>
        </p:spPr>
        <p:txBody>
          <a:bodyPr wrap="square" rtlCol="0">
            <a:spAutoFit/>
          </a:bodyPr>
          <a:lstStyle/>
          <a:p>
            <a:pPr>
              <a:buFont typeface="Arial" pitchFamily="34" charset="0"/>
              <a:buChar char="•"/>
            </a:pPr>
            <a:r>
              <a:rPr lang="en-US" sz="1200" dirty="0" smtClean="0"/>
              <a:t> </a:t>
            </a:r>
            <a:r>
              <a:rPr lang="en-US" sz="1200" b="1" dirty="0" smtClean="0"/>
              <a:t>Historical Capacity, Production, and Demand</a:t>
            </a:r>
            <a:endParaRPr lang="en-US" sz="1200" b="1" dirty="0"/>
          </a:p>
        </p:txBody>
      </p:sp>
      <p:sp>
        <p:nvSpPr>
          <p:cNvPr id="7" name="TextBox 6"/>
          <p:cNvSpPr txBox="1"/>
          <p:nvPr userDrawn="1"/>
        </p:nvSpPr>
        <p:spPr>
          <a:xfrm>
            <a:off x="5410200" y="1247775"/>
            <a:ext cx="1752600" cy="276999"/>
          </a:xfrm>
          <a:prstGeom prst="rect">
            <a:avLst/>
          </a:prstGeom>
          <a:noFill/>
        </p:spPr>
        <p:txBody>
          <a:bodyPr wrap="square" rtlCol="0">
            <a:spAutoFit/>
          </a:bodyPr>
          <a:lstStyle/>
          <a:p>
            <a:pPr>
              <a:buFont typeface="Arial" pitchFamily="34" charset="0"/>
              <a:buChar char="•"/>
            </a:pPr>
            <a:r>
              <a:rPr lang="en-US" sz="1200" dirty="0" smtClean="0"/>
              <a:t> </a:t>
            </a:r>
            <a:r>
              <a:rPr lang="en-US" sz="1200" b="1" dirty="0" smtClean="0"/>
              <a:t>Fuel Type (2009)</a:t>
            </a:r>
            <a:endParaRPr lang="en-US" sz="1200" b="1" dirty="0"/>
          </a:p>
        </p:txBody>
      </p:sp>
      <p:sp>
        <p:nvSpPr>
          <p:cNvPr id="8" name="TextBox 7"/>
          <p:cNvSpPr txBox="1"/>
          <p:nvPr userDrawn="1"/>
        </p:nvSpPr>
        <p:spPr>
          <a:xfrm>
            <a:off x="5410200" y="3733800"/>
            <a:ext cx="1981200" cy="276999"/>
          </a:xfrm>
          <a:prstGeom prst="rect">
            <a:avLst/>
          </a:prstGeom>
          <a:noFill/>
        </p:spPr>
        <p:txBody>
          <a:bodyPr wrap="square" rtlCol="0">
            <a:spAutoFit/>
          </a:bodyPr>
          <a:lstStyle/>
          <a:p>
            <a:pPr>
              <a:buFont typeface="Arial" pitchFamily="34" charset="0"/>
              <a:buChar char="•"/>
            </a:pPr>
            <a:r>
              <a:rPr lang="en-US" sz="1200" dirty="0" smtClean="0"/>
              <a:t> </a:t>
            </a:r>
            <a:r>
              <a:rPr lang="en-US" sz="1200" b="1" dirty="0" smtClean="0"/>
              <a:t>Customer Mix (2009)</a:t>
            </a:r>
            <a:endParaRPr lang="en-US" sz="1200" b="1" dirty="0"/>
          </a:p>
        </p:txBody>
      </p:sp>
      <p:sp>
        <p:nvSpPr>
          <p:cNvPr id="9" name="TextBox 8"/>
          <p:cNvSpPr txBox="1"/>
          <p:nvPr userDrawn="1"/>
        </p:nvSpPr>
        <p:spPr>
          <a:xfrm>
            <a:off x="323850" y="4200525"/>
            <a:ext cx="1752600" cy="276999"/>
          </a:xfrm>
          <a:prstGeom prst="rect">
            <a:avLst/>
          </a:prstGeom>
          <a:noFill/>
        </p:spPr>
        <p:txBody>
          <a:bodyPr wrap="square" rtlCol="0">
            <a:spAutoFit/>
          </a:bodyPr>
          <a:lstStyle/>
          <a:p>
            <a:pPr>
              <a:buFont typeface="Arial" pitchFamily="34" charset="0"/>
              <a:buChar char="•"/>
            </a:pPr>
            <a:r>
              <a:rPr lang="en-US" sz="1200" dirty="0" smtClean="0"/>
              <a:t> </a:t>
            </a:r>
            <a:r>
              <a:rPr lang="en-US" sz="1200" b="1" dirty="0" smtClean="0"/>
              <a:t>Key Indicators</a:t>
            </a:r>
            <a:endParaRPr lang="en-US" sz="1200" b="1" dirty="0"/>
          </a:p>
        </p:txBody>
      </p:sp>
      <p:sp>
        <p:nvSpPr>
          <p:cNvPr id="14" name="Rounded Rectangle 13"/>
          <p:cNvSpPr/>
          <p:nvPr userDrawn="1"/>
        </p:nvSpPr>
        <p:spPr>
          <a:xfrm>
            <a:off x="533400" y="4495800"/>
            <a:ext cx="4343400" cy="1676400"/>
          </a:xfrm>
          <a:prstGeom prst="roundRect">
            <a:avLst>
              <a:gd name="adj" fmla="val 510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A Arc"/>
          <p:cNvSpPr>
            <a:spLocks/>
          </p:cNvSpPr>
          <p:nvPr/>
        </p:nvSpPr>
        <p:spPr bwMode="gray">
          <a:xfrm>
            <a:off x="3974123" y="1905000"/>
            <a:ext cx="5175250" cy="4953000"/>
          </a:xfrm>
          <a:custGeom>
            <a:avLst/>
            <a:gdLst>
              <a:gd name="T0" fmla="*/ 3501 w 3503"/>
              <a:gd name="T1" fmla="*/ 342 h 3397"/>
              <a:gd name="T2" fmla="*/ 3503 w 3503"/>
              <a:gd name="T3" fmla="*/ 0 h 3397"/>
              <a:gd name="T4" fmla="*/ 0 w 3503"/>
              <a:gd name="T5" fmla="*/ 0 h 3397"/>
              <a:gd name="T6" fmla="*/ 0 w 3503"/>
              <a:gd name="T7" fmla="*/ 3397 h 3397"/>
              <a:gd name="T8" fmla="*/ 356 w 3503"/>
              <a:gd name="T9" fmla="*/ 3397 h 3397"/>
              <a:gd name="T10" fmla="*/ 377 w 3503"/>
              <a:gd name="T11" fmla="*/ 3182 h 3397"/>
              <a:gd name="T12" fmla="*/ 408 w 3503"/>
              <a:gd name="T13" fmla="*/ 2976 h 3397"/>
              <a:gd name="T14" fmla="*/ 447 w 3503"/>
              <a:gd name="T15" fmla="*/ 2780 h 3397"/>
              <a:gd name="T16" fmla="*/ 494 w 3503"/>
              <a:gd name="T17" fmla="*/ 2593 h 3397"/>
              <a:gd name="T18" fmla="*/ 548 w 3503"/>
              <a:gd name="T19" fmla="*/ 2416 h 3397"/>
              <a:gd name="T20" fmla="*/ 611 w 3503"/>
              <a:gd name="T21" fmla="*/ 2248 h 3397"/>
              <a:gd name="T22" fmla="*/ 680 w 3503"/>
              <a:gd name="T23" fmla="*/ 2089 h 3397"/>
              <a:gd name="T24" fmla="*/ 756 w 3503"/>
              <a:gd name="T25" fmla="*/ 1938 h 3397"/>
              <a:gd name="T26" fmla="*/ 838 w 3503"/>
              <a:gd name="T27" fmla="*/ 1795 h 3397"/>
              <a:gd name="T28" fmla="*/ 926 w 3503"/>
              <a:gd name="T29" fmla="*/ 1661 h 3397"/>
              <a:gd name="T30" fmla="*/ 1019 w 3503"/>
              <a:gd name="T31" fmla="*/ 1534 h 3397"/>
              <a:gd name="T32" fmla="*/ 1117 w 3503"/>
              <a:gd name="T33" fmla="*/ 1416 h 3397"/>
              <a:gd name="T34" fmla="*/ 1219 w 3503"/>
              <a:gd name="T35" fmla="*/ 1305 h 3397"/>
              <a:gd name="T36" fmla="*/ 1327 w 3503"/>
              <a:gd name="T37" fmla="*/ 1201 h 3397"/>
              <a:gd name="T38" fmla="*/ 1437 w 3503"/>
              <a:gd name="T39" fmla="*/ 1104 h 3397"/>
              <a:gd name="T40" fmla="*/ 1551 w 3503"/>
              <a:gd name="T41" fmla="*/ 1014 h 3397"/>
              <a:gd name="T42" fmla="*/ 1668 w 3503"/>
              <a:gd name="T43" fmla="*/ 931 h 3397"/>
              <a:gd name="T44" fmla="*/ 1787 w 3503"/>
              <a:gd name="T45" fmla="*/ 854 h 3397"/>
              <a:gd name="T46" fmla="*/ 1909 w 3503"/>
              <a:gd name="T47" fmla="*/ 784 h 3397"/>
              <a:gd name="T48" fmla="*/ 2032 w 3503"/>
              <a:gd name="T49" fmla="*/ 719 h 3397"/>
              <a:gd name="T50" fmla="*/ 2157 w 3503"/>
              <a:gd name="T51" fmla="*/ 661 h 3397"/>
              <a:gd name="T52" fmla="*/ 2282 w 3503"/>
              <a:gd name="T53" fmla="*/ 608 h 3397"/>
              <a:gd name="T54" fmla="*/ 2409 w 3503"/>
              <a:gd name="T55" fmla="*/ 561 h 3397"/>
              <a:gd name="T56" fmla="*/ 2535 w 3503"/>
              <a:gd name="T57" fmla="*/ 518 h 3397"/>
              <a:gd name="T58" fmla="*/ 2661 w 3503"/>
              <a:gd name="T59" fmla="*/ 481 h 3397"/>
              <a:gd name="T60" fmla="*/ 2786 w 3503"/>
              <a:gd name="T61" fmla="*/ 448 h 3397"/>
              <a:gd name="T62" fmla="*/ 2910 w 3503"/>
              <a:gd name="T63" fmla="*/ 421 h 3397"/>
              <a:gd name="T64" fmla="*/ 3033 w 3503"/>
              <a:gd name="T65" fmla="*/ 397 h 3397"/>
              <a:gd name="T66" fmla="*/ 3154 w 3503"/>
              <a:gd name="T67" fmla="*/ 377 h 3397"/>
              <a:gd name="T68" fmla="*/ 3272 w 3503"/>
              <a:gd name="T69" fmla="*/ 362 h 3397"/>
              <a:gd name="T70" fmla="*/ 3388 w 3503"/>
              <a:gd name="T71" fmla="*/ 350 h 3397"/>
              <a:gd name="T72" fmla="*/ 3501 w 3503"/>
              <a:gd name="T73" fmla="*/ 342 h 33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503"/>
              <a:gd name="T112" fmla="*/ 0 h 3397"/>
              <a:gd name="T113" fmla="*/ 3503 w 3503"/>
              <a:gd name="T114" fmla="*/ 3397 h 33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503" h="3397">
                <a:moveTo>
                  <a:pt x="3501" y="342"/>
                </a:moveTo>
                <a:lnTo>
                  <a:pt x="3503" y="0"/>
                </a:lnTo>
                <a:lnTo>
                  <a:pt x="0" y="0"/>
                </a:lnTo>
                <a:lnTo>
                  <a:pt x="0" y="3397"/>
                </a:lnTo>
                <a:lnTo>
                  <a:pt x="356" y="3397"/>
                </a:lnTo>
                <a:lnTo>
                  <a:pt x="377" y="3182"/>
                </a:lnTo>
                <a:lnTo>
                  <a:pt x="408" y="2976"/>
                </a:lnTo>
                <a:lnTo>
                  <a:pt x="447" y="2780"/>
                </a:lnTo>
                <a:lnTo>
                  <a:pt x="494" y="2593"/>
                </a:lnTo>
                <a:lnTo>
                  <a:pt x="548" y="2416"/>
                </a:lnTo>
                <a:lnTo>
                  <a:pt x="611" y="2248"/>
                </a:lnTo>
                <a:lnTo>
                  <a:pt x="680" y="2089"/>
                </a:lnTo>
                <a:lnTo>
                  <a:pt x="756" y="1938"/>
                </a:lnTo>
                <a:lnTo>
                  <a:pt x="838" y="1795"/>
                </a:lnTo>
                <a:lnTo>
                  <a:pt x="926" y="1661"/>
                </a:lnTo>
                <a:lnTo>
                  <a:pt x="1019" y="1534"/>
                </a:lnTo>
                <a:lnTo>
                  <a:pt x="1117" y="1416"/>
                </a:lnTo>
                <a:lnTo>
                  <a:pt x="1219" y="1305"/>
                </a:lnTo>
                <a:lnTo>
                  <a:pt x="1327" y="1201"/>
                </a:lnTo>
                <a:lnTo>
                  <a:pt x="1437" y="1104"/>
                </a:lnTo>
                <a:lnTo>
                  <a:pt x="1551" y="1014"/>
                </a:lnTo>
                <a:lnTo>
                  <a:pt x="1668" y="931"/>
                </a:lnTo>
                <a:lnTo>
                  <a:pt x="1787" y="854"/>
                </a:lnTo>
                <a:lnTo>
                  <a:pt x="1909" y="784"/>
                </a:lnTo>
                <a:lnTo>
                  <a:pt x="2032" y="719"/>
                </a:lnTo>
                <a:lnTo>
                  <a:pt x="2157" y="661"/>
                </a:lnTo>
                <a:lnTo>
                  <a:pt x="2282" y="608"/>
                </a:lnTo>
                <a:lnTo>
                  <a:pt x="2409" y="561"/>
                </a:lnTo>
                <a:lnTo>
                  <a:pt x="2535" y="518"/>
                </a:lnTo>
                <a:lnTo>
                  <a:pt x="2661" y="481"/>
                </a:lnTo>
                <a:lnTo>
                  <a:pt x="2786" y="448"/>
                </a:lnTo>
                <a:lnTo>
                  <a:pt x="2910" y="421"/>
                </a:lnTo>
                <a:lnTo>
                  <a:pt x="3033" y="397"/>
                </a:lnTo>
                <a:lnTo>
                  <a:pt x="3154" y="377"/>
                </a:lnTo>
                <a:lnTo>
                  <a:pt x="3272" y="362"/>
                </a:lnTo>
                <a:lnTo>
                  <a:pt x="3388" y="350"/>
                </a:lnTo>
                <a:lnTo>
                  <a:pt x="3501" y="342"/>
                </a:lnTo>
                <a:close/>
              </a:path>
            </a:pathLst>
          </a:custGeom>
          <a:solidFill>
            <a:srgbClr val="DDDDDD"/>
          </a:solidFill>
          <a:ln w="9525">
            <a:noFill/>
            <a:round/>
            <a:headEnd/>
            <a:tailEnd/>
          </a:ln>
        </p:spPr>
        <p:txBody>
          <a:bodyPr/>
          <a:lstStyle/>
          <a:p>
            <a:endParaRPr lang="de-AT"/>
          </a:p>
        </p:txBody>
      </p:sp>
      <p:sp>
        <p:nvSpPr>
          <p:cNvPr id="13" name="Rectangle 4"/>
          <p:cNvSpPr txBox="1">
            <a:spLocks noChangeArrowheads="1"/>
          </p:cNvSpPr>
          <p:nvPr/>
        </p:nvSpPr>
        <p:spPr bwMode="auto">
          <a:xfrm>
            <a:off x="528638" y="1989138"/>
            <a:ext cx="7243762" cy="1104900"/>
          </a:xfrm>
          <a:prstGeom prst="rect">
            <a:avLst/>
          </a:prstGeom>
          <a:noFill/>
          <a:ln w="9525" algn="ctr">
            <a:noFill/>
            <a:miter lim="800000"/>
            <a:headEnd/>
            <a:tailEnd/>
          </a:ln>
        </p:spPr>
        <p:txBody>
          <a:bodyPr vert="horz" wrap="square" lIns="90000" tIns="45720" rIns="90000" bIns="45720" numCol="1" anchor="b" anchorCtr="0" compatLnSpc="1">
            <a:prstTxWarp prst="textNoShape">
              <a:avLst/>
            </a:prstTxWarp>
          </a:bodyPr>
          <a:lstStyle/>
          <a:p>
            <a:pPr lvl="0" eaLnBrk="0" hangingPunct="0">
              <a:defRPr/>
            </a:pPr>
            <a:r>
              <a:rPr lang="en-US" sz="2800" dirty="0"/>
              <a:t>Bosnia and Herzegovina Growth-Oriented Local Development (GOLD) Project</a:t>
            </a:r>
            <a:endParaRPr kumimoji="0" lang="en-GB" sz="2800" b="0" i="0" u="none" strike="noStrike" kern="0" cap="none" spc="0" normalizeH="0" baseline="0" noProof="0" dirty="0" smtClean="0">
              <a:ln>
                <a:noFill/>
              </a:ln>
              <a:solidFill>
                <a:srgbClr val="000000"/>
              </a:solidFill>
              <a:effectLst/>
              <a:uLnTx/>
              <a:uFillTx/>
              <a:latin typeface="Arial"/>
              <a:ea typeface="+mj-ea"/>
              <a:cs typeface="+mj-cs"/>
            </a:endParaRPr>
          </a:p>
        </p:txBody>
      </p:sp>
      <p:sp>
        <p:nvSpPr>
          <p:cNvPr id="14" name="Rectangle 5"/>
          <p:cNvSpPr txBox="1">
            <a:spLocks noChangeArrowheads="1"/>
          </p:cNvSpPr>
          <p:nvPr/>
        </p:nvSpPr>
        <p:spPr bwMode="auto">
          <a:xfrm>
            <a:off x="474663" y="3324225"/>
            <a:ext cx="4879975" cy="15224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spcBef>
                <a:spcPct val="20000"/>
              </a:spcBef>
              <a:buClr>
                <a:schemeClr val="hlink"/>
              </a:buClr>
              <a:defRPr/>
            </a:pPr>
            <a:r>
              <a:rPr lang="en-US" b="1" kern="0" dirty="0"/>
              <a:t>Transforming  Communities Through Economic </a:t>
            </a:r>
            <a:r>
              <a:rPr lang="en-US" b="1" kern="0" dirty="0" smtClean="0"/>
              <a:t>Development</a:t>
            </a:r>
          </a:p>
          <a:p>
            <a:pPr>
              <a:spcBef>
                <a:spcPct val="20000"/>
              </a:spcBef>
              <a:buClr>
                <a:schemeClr val="hlink"/>
              </a:buClr>
              <a:defRPr/>
            </a:pPr>
            <a:endParaRPr lang="en-US" b="1" kern="0" dirty="0"/>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defRPr/>
            </a:pPr>
            <a:r>
              <a:rPr lang="en-GB" kern="0" noProof="0" dirty="0" smtClean="0">
                <a:latin typeface="+mn-lt"/>
              </a:rPr>
              <a:t>February 6, 2014</a:t>
            </a:r>
            <a:endParaRPr kumimoji="0" lang="en-GB" sz="18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6" name="Picture 8" descr="http://wallpaperstock.net/bosnia-and-herzegovina-flag_wallpapers_32931_1920x12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8332" y="4174430"/>
            <a:ext cx="2686830" cy="167926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79401"/>
            <a:ext cx="140089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74663" y="5959221"/>
            <a:ext cx="4876800" cy="461665"/>
          </a:xfrm>
          <a:prstGeom prst="rect">
            <a:avLst/>
          </a:prstGeom>
          <a:noFill/>
        </p:spPr>
        <p:txBody>
          <a:bodyPr wrap="square" rtlCol="0">
            <a:spAutoFit/>
          </a:bodyPr>
          <a:lstStyle/>
          <a:p>
            <a:r>
              <a:rPr lang="en-US" sz="1200" dirty="0" smtClean="0"/>
              <a:t>The GOLD project is made possible through the assistance of the American and Swedish people.</a:t>
            </a:r>
            <a:endParaRPr lang="en-US" sz="1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330200" y="2667000"/>
            <a:ext cx="4014216" cy="4029456"/>
          </a:xfrm>
          <a:prstGeom prst="rect">
            <a:avLst/>
          </a:prstGeom>
        </p:spPr>
        <p:style>
          <a:lnRef idx="2">
            <a:schemeClr val="accent2"/>
          </a:lnRef>
          <a:fillRef idx="1">
            <a:schemeClr val="lt1"/>
          </a:fillRef>
          <a:effectRef idx="0">
            <a:schemeClr val="accent2"/>
          </a:effectRef>
          <a:fontRef idx="minor">
            <a:schemeClr val="dk1"/>
          </a:fontRef>
        </p:style>
        <p:txBody>
          <a:bodyP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r>
              <a:rPr lang="en-US" b="1" u="sng" dirty="0" smtClean="0"/>
              <a:t>Actions</a:t>
            </a:r>
          </a:p>
          <a:p>
            <a:pPr>
              <a:buFont typeface="Arial" pitchFamily="34" charset="0"/>
              <a:buChar char="•"/>
            </a:pPr>
            <a:r>
              <a:rPr lang="en-US" dirty="0" smtClean="0"/>
              <a:t>Facilitate and support sustainable mechanisms for public-private dialogue;</a:t>
            </a:r>
          </a:p>
          <a:p>
            <a:pPr>
              <a:buFont typeface="Arial" pitchFamily="34" charset="0"/>
              <a:buChar char="•"/>
            </a:pPr>
            <a:r>
              <a:rPr lang="en-US" dirty="0" smtClean="0"/>
              <a:t>Leverage private sector funding for provision of services; and</a:t>
            </a:r>
          </a:p>
          <a:p>
            <a:pPr>
              <a:buFont typeface="Arial" pitchFamily="34" charset="0"/>
              <a:buChar char="•"/>
            </a:pPr>
            <a:r>
              <a:rPr lang="en-US" dirty="0" smtClean="0"/>
              <a:t>Increase cooperation among community stakeholders to design, implement, and institutionalize a professional economic development process.</a:t>
            </a:r>
          </a:p>
          <a:p>
            <a:pPr>
              <a:buFont typeface="Arial" pitchFamily="34" charset="0"/>
              <a:buChar char="•"/>
            </a:pPr>
            <a:endParaRPr lang="en-US" dirty="0"/>
          </a:p>
        </p:txBody>
      </p:sp>
      <p:sp>
        <p:nvSpPr>
          <p:cNvPr id="3" name="Text Placeholder 2"/>
          <p:cNvSpPr txBox="1">
            <a:spLocks/>
          </p:cNvSpPr>
          <p:nvPr/>
        </p:nvSpPr>
        <p:spPr bwMode="gray">
          <a:xfrm>
            <a:off x="4705350" y="2663116"/>
            <a:ext cx="4014216" cy="4033340"/>
          </a:xfrm>
          <a:prstGeom prst="rect">
            <a:avLst/>
          </a:prstGeom>
          <a:ln w="25400" cap="flat" cmpd="sng" algn="ctr">
            <a:solidFill>
              <a:schemeClr val="accent2"/>
            </a:solidFill>
            <a:prstDash val="solid"/>
            <a:miter lim="800000"/>
            <a:headEnd/>
            <a:tailEnd/>
          </a:ln>
        </p:spPr>
        <p:style>
          <a:lnRef idx="2">
            <a:schemeClr val="accent2"/>
          </a:lnRef>
          <a:fillRef idx="1">
            <a:schemeClr val="lt1"/>
          </a:fillRef>
          <a:effectRef idx="0">
            <a:schemeClr val="accent2"/>
          </a:effectRef>
          <a:fontRef idx="minor">
            <a:schemeClr val="dk1"/>
          </a:fontRef>
        </p:style>
        <p:txBody>
          <a:bodyPr vert="horz" wrap="square" lIns="0" tIns="0" rIns="0" bIns="0" numCol="1" anchor="t" anchorCtr="0" compatLnSpc="1">
            <a:prstTxWarp prst="textNoShape">
              <a:avLst/>
            </a:prstTxWarp>
          </a:bodyPr>
          <a:lstStyle>
            <a:lvl1pPr marL="342900" indent="-342900" algn="l" rtl="0" eaLnBrk="0" fontAlgn="base" hangingPunct="0">
              <a:lnSpc>
                <a:spcPct val="106000"/>
              </a:lnSpc>
              <a:spcBef>
                <a:spcPct val="80000"/>
              </a:spcBef>
              <a:spcAft>
                <a:spcPct val="0"/>
              </a:spcAft>
              <a:buClr>
                <a:schemeClr val="tx1"/>
              </a:buClr>
              <a:buSzPct val="80000"/>
              <a:buFont typeface="Arial" pitchFamily="34" charset="0"/>
              <a:buNone/>
              <a:defRPr sz="1100">
                <a:solidFill>
                  <a:schemeClr val="dk1"/>
                </a:solidFill>
                <a:latin typeface="+mn-lt"/>
                <a:ea typeface="+mn-ea"/>
                <a:cs typeface="+mn-cs"/>
              </a:defRPr>
            </a:lvl1pPr>
            <a:lvl2pPr marL="169863" indent="-168275" algn="l" rtl="0" eaLnBrk="0" fontAlgn="base" hangingPunct="0">
              <a:lnSpc>
                <a:spcPct val="106000"/>
              </a:lnSpc>
              <a:spcBef>
                <a:spcPct val="80000"/>
              </a:spcBef>
              <a:spcAft>
                <a:spcPct val="0"/>
              </a:spcAft>
              <a:buClr>
                <a:schemeClr val="tx1"/>
              </a:buClr>
              <a:buFont typeface="Wingdings 2" pitchFamily="18" charset="2"/>
              <a:buChar char="¡"/>
              <a:defRPr sz="1100">
                <a:solidFill>
                  <a:schemeClr val="dk1"/>
                </a:solidFill>
                <a:latin typeface="+mn-lt"/>
                <a:ea typeface="+mn-ea"/>
                <a:cs typeface="+mn-cs"/>
              </a:defRPr>
            </a:lvl2pPr>
            <a:lvl3pPr marL="344488" indent="-173038" algn="l" rtl="0" eaLnBrk="0" fontAlgn="base" hangingPunct="0">
              <a:lnSpc>
                <a:spcPct val="106000"/>
              </a:lnSpc>
              <a:spcBef>
                <a:spcPct val="40000"/>
              </a:spcBef>
              <a:spcAft>
                <a:spcPct val="0"/>
              </a:spcAft>
              <a:buClr>
                <a:schemeClr val="tx1"/>
              </a:buClr>
              <a:buFont typeface="Arial" charset="0"/>
              <a:buNone/>
              <a:defRPr sz="1000">
                <a:solidFill>
                  <a:schemeClr val="dk1"/>
                </a:solidFill>
                <a:latin typeface="+mn-lt"/>
                <a:ea typeface="+mn-ea"/>
                <a:cs typeface="+mn-cs"/>
              </a:defRPr>
            </a:lvl3pPr>
            <a:lvl4pPr marL="517525" indent="-171450" algn="l" rtl="0" eaLnBrk="0" fontAlgn="base" hangingPunct="0">
              <a:lnSpc>
                <a:spcPct val="106000"/>
              </a:lnSpc>
              <a:spcBef>
                <a:spcPct val="20000"/>
              </a:spcBef>
              <a:spcAft>
                <a:spcPct val="0"/>
              </a:spcAft>
              <a:buClr>
                <a:schemeClr val="tx1"/>
              </a:buClr>
              <a:buChar char="•"/>
              <a:defRPr sz="1000">
                <a:solidFill>
                  <a:schemeClr val="dk1"/>
                </a:solidFill>
                <a:latin typeface="+mn-lt"/>
                <a:ea typeface="+mn-ea"/>
                <a:cs typeface="+mn-cs"/>
              </a:defRPr>
            </a:lvl4pPr>
            <a:lvl5pPr marL="1446213" indent="-236538" algn="l" rtl="0" eaLnBrk="0" fontAlgn="base" hangingPunct="0">
              <a:spcBef>
                <a:spcPct val="20000"/>
              </a:spcBef>
              <a:spcAft>
                <a:spcPct val="0"/>
              </a:spcAft>
              <a:buClr>
                <a:schemeClr val="tx1"/>
              </a:buClr>
              <a:buChar char="–"/>
              <a:defRPr sz="1200">
                <a:solidFill>
                  <a:schemeClr val="dk1"/>
                </a:solidFill>
                <a:latin typeface="+mn-lt"/>
                <a:ea typeface="+mn-ea"/>
                <a:cs typeface="+mn-cs"/>
              </a:defRPr>
            </a:lvl5pPr>
            <a:lvl6pPr marL="1903413" indent="-236538" algn="l" rtl="0" eaLnBrk="1" fontAlgn="base" hangingPunct="1">
              <a:spcBef>
                <a:spcPct val="20000"/>
              </a:spcBef>
              <a:spcAft>
                <a:spcPct val="0"/>
              </a:spcAft>
              <a:buClr>
                <a:schemeClr val="tx1"/>
              </a:buClr>
              <a:buChar char="–"/>
              <a:defRPr sz="1200">
                <a:solidFill>
                  <a:schemeClr val="dk1"/>
                </a:solidFill>
                <a:latin typeface="+mn-lt"/>
                <a:ea typeface="+mn-ea"/>
                <a:cs typeface="+mn-cs"/>
              </a:defRPr>
            </a:lvl6pPr>
            <a:lvl7pPr marL="2360613" indent="-236538" algn="l" rtl="0" eaLnBrk="1" fontAlgn="base" hangingPunct="1">
              <a:spcBef>
                <a:spcPct val="20000"/>
              </a:spcBef>
              <a:spcAft>
                <a:spcPct val="0"/>
              </a:spcAft>
              <a:buClr>
                <a:schemeClr val="tx1"/>
              </a:buClr>
              <a:buChar char="–"/>
              <a:defRPr sz="1200">
                <a:solidFill>
                  <a:schemeClr val="dk1"/>
                </a:solidFill>
                <a:latin typeface="+mn-lt"/>
                <a:ea typeface="+mn-ea"/>
                <a:cs typeface="+mn-cs"/>
              </a:defRPr>
            </a:lvl7pPr>
            <a:lvl8pPr marL="2817813" indent="-236538" algn="l" rtl="0" eaLnBrk="1" fontAlgn="base" hangingPunct="1">
              <a:spcBef>
                <a:spcPct val="20000"/>
              </a:spcBef>
              <a:spcAft>
                <a:spcPct val="0"/>
              </a:spcAft>
              <a:buClr>
                <a:schemeClr val="tx1"/>
              </a:buClr>
              <a:buChar char="–"/>
              <a:defRPr sz="1200">
                <a:solidFill>
                  <a:schemeClr val="dk1"/>
                </a:solidFill>
                <a:latin typeface="+mn-lt"/>
                <a:ea typeface="+mn-ea"/>
                <a:cs typeface="+mn-cs"/>
              </a:defRPr>
            </a:lvl8pPr>
            <a:lvl9pPr marL="3275013" indent="-236538" algn="l" rtl="0" eaLnBrk="1" fontAlgn="base" hangingPunct="1">
              <a:spcBef>
                <a:spcPct val="20000"/>
              </a:spcBef>
              <a:spcAft>
                <a:spcPct val="0"/>
              </a:spcAft>
              <a:buClr>
                <a:schemeClr val="tx1"/>
              </a:buClr>
              <a:buChar char="–"/>
              <a:defRPr sz="1200">
                <a:solidFill>
                  <a:schemeClr val="dk1"/>
                </a:solidFill>
                <a:latin typeface="+mn-lt"/>
                <a:ea typeface="+mn-ea"/>
                <a:cs typeface="+mn-cs"/>
              </a:defRPr>
            </a:lvl9pPr>
          </a:lstStyle>
          <a:p>
            <a:pPr algn="ctr"/>
            <a:r>
              <a:rPr lang="en-US" sz="1800" b="1" u="sng" dirty="0" smtClean="0"/>
              <a:t>Planned Outcomes</a:t>
            </a:r>
          </a:p>
          <a:p>
            <a:pPr>
              <a:buFont typeface="Arial" pitchFamily="34" charset="0"/>
              <a:buChar char="•"/>
            </a:pPr>
            <a:r>
              <a:rPr lang="en-US" sz="1800" dirty="0" smtClean="0"/>
              <a:t>Increased public-private dialogue promotes collaboration;</a:t>
            </a:r>
          </a:p>
          <a:p>
            <a:pPr>
              <a:buFont typeface="Arial" pitchFamily="34" charset="0"/>
              <a:buChar char="•"/>
            </a:pPr>
            <a:r>
              <a:rPr lang="en-US" sz="1800" dirty="0" smtClean="0"/>
              <a:t>Increased public-private dialogue promotes investment opportunities; and</a:t>
            </a:r>
          </a:p>
          <a:p>
            <a:pPr>
              <a:buFont typeface="Arial" pitchFamily="34" charset="0"/>
              <a:buChar char="•"/>
            </a:pPr>
            <a:r>
              <a:rPr lang="en-US" sz="1800" dirty="0" smtClean="0"/>
              <a:t>Increased public-private dialogue establishes strong and sustainable institutions to promote economic growth and enhance community prosperity.</a:t>
            </a:r>
          </a:p>
          <a:p>
            <a:pPr>
              <a:buFont typeface="Arial" pitchFamily="34" charset="0"/>
              <a:buChar char="•"/>
            </a:pPr>
            <a:endParaRPr lang="en-US" sz="18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228600"/>
            <a:ext cx="1295401" cy="126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361379" y="1981200"/>
            <a:ext cx="8345487" cy="521938"/>
          </a:xfrm>
          <a:prstGeom prst="rect">
            <a:avLst/>
          </a:prstGeom>
        </p:spPr>
        <p:txBody>
          <a:bodyPr/>
          <a:lstStyle>
            <a:lvl1pPr algn="ctr"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Arial" charset="0"/>
              </a:defRPr>
            </a:lvl2pPr>
            <a:lvl3pPr algn="ctr" rtl="0" eaLnBrk="1" fontAlgn="base" hangingPunct="1">
              <a:spcBef>
                <a:spcPct val="0"/>
              </a:spcBef>
              <a:spcAft>
                <a:spcPct val="0"/>
              </a:spcAft>
              <a:defRPr sz="3200" b="1">
                <a:solidFill>
                  <a:schemeClr val="bg1"/>
                </a:solidFill>
                <a:latin typeface="Arial" charset="0"/>
              </a:defRPr>
            </a:lvl3pPr>
            <a:lvl4pPr algn="ctr" rtl="0" eaLnBrk="1" fontAlgn="base" hangingPunct="1">
              <a:spcBef>
                <a:spcPct val="0"/>
              </a:spcBef>
              <a:spcAft>
                <a:spcPct val="0"/>
              </a:spcAft>
              <a:defRPr sz="3200" b="1">
                <a:solidFill>
                  <a:schemeClr val="bg1"/>
                </a:solidFill>
                <a:latin typeface="Arial" charset="0"/>
              </a:defRPr>
            </a:lvl4pPr>
            <a:lvl5pPr algn="ctr" rtl="0" eaLnBrk="1" fontAlgn="base" hangingPunct="1">
              <a:spcBef>
                <a:spcPct val="0"/>
              </a:spcBef>
              <a:spcAft>
                <a:spcPct val="0"/>
              </a:spcAft>
              <a:defRPr sz="3200" b="1">
                <a:solidFill>
                  <a:schemeClr val="bg1"/>
                </a:solidFill>
                <a:latin typeface="Arial" charset="0"/>
              </a:defRPr>
            </a:lvl5pPr>
            <a:lvl6pPr marL="457200" algn="ctr" rtl="0" eaLnBrk="1" fontAlgn="base" hangingPunct="1">
              <a:spcBef>
                <a:spcPct val="0"/>
              </a:spcBef>
              <a:spcAft>
                <a:spcPct val="0"/>
              </a:spcAft>
              <a:defRPr sz="3200" b="1">
                <a:solidFill>
                  <a:schemeClr val="bg1"/>
                </a:solidFill>
                <a:latin typeface="Arial" charset="0"/>
              </a:defRPr>
            </a:lvl6pPr>
            <a:lvl7pPr marL="914400" algn="ctr" rtl="0" eaLnBrk="1" fontAlgn="base" hangingPunct="1">
              <a:spcBef>
                <a:spcPct val="0"/>
              </a:spcBef>
              <a:spcAft>
                <a:spcPct val="0"/>
              </a:spcAft>
              <a:defRPr sz="3200" b="1">
                <a:solidFill>
                  <a:schemeClr val="bg1"/>
                </a:solidFill>
                <a:latin typeface="Arial" charset="0"/>
              </a:defRPr>
            </a:lvl7pPr>
            <a:lvl8pPr marL="1371600" algn="ctr" rtl="0" eaLnBrk="1" fontAlgn="base" hangingPunct="1">
              <a:spcBef>
                <a:spcPct val="0"/>
              </a:spcBef>
              <a:spcAft>
                <a:spcPct val="0"/>
              </a:spcAft>
              <a:defRPr sz="3200" b="1">
                <a:solidFill>
                  <a:schemeClr val="bg1"/>
                </a:solidFill>
                <a:latin typeface="Arial" charset="0"/>
              </a:defRPr>
            </a:lvl8pPr>
            <a:lvl9pPr marL="1828800" algn="ctr" rtl="0" eaLnBrk="1" fontAlgn="base" hangingPunct="1">
              <a:spcBef>
                <a:spcPct val="0"/>
              </a:spcBef>
              <a:spcAft>
                <a:spcPct val="0"/>
              </a:spcAft>
              <a:defRPr sz="3200" b="1">
                <a:solidFill>
                  <a:schemeClr val="bg1"/>
                </a:solidFill>
                <a:latin typeface="Arial" charset="0"/>
              </a:defRPr>
            </a:lvl9pPr>
          </a:lstStyle>
          <a:p>
            <a:r>
              <a:rPr lang="en-US" sz="1800" dirty="0" smtClean="0">
                <a:solidFill>
                  <a:schemeClr val="tx1"/>
                </a:solidFill>
              </a:rPr>
              <a:t>The GOLD Project’s Objective 3: Development of Sustainable Mechanisms for Engaging Public and Private Sectors  </a:t>
            </a:r>
            <a:endParaRPr lang="en-US" sz="1800" dirty="0">
              <a:solidFill>
                <a:schemeClr val="tx1"/>
              </a:solidFill>
            </a:endParaRPr>
          </a:p>
        </p:txBody>
      </p:sp>
    </p:spTree>
    <p:extLst>
      <p:ext uri="{BB962C8B-B14F-4D97-AF65-F5344CB8AC3E}">
        <p14:creationId xmlns:p14="http://schemas.microsoft.com/office/powerpoint/2010/main" val="20985886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380492" y="3219831"/>
            <a:ext cx="4014216" cy="3429000"/>
          </a:xfrm>
          <a:prstGeom prst="rect">
            <a:avLst/>
          </a:prstGeom>
        </p:spPr>
        <p:style>
          <a:lnRef idx="2">
            <a:schemeClr val="accent2"/>
          </a:lnRef>
          <a:fillRef idx="1">
            <a:schemeClr val="lt1"/>
          </a:fillRef>
          <a:effectRef idx="0">
            <a:schemeClr val="accent2"/>
          </a:effectRef>
          <a:fontRef idx="minor">
            <a:schemeClr val="dk1"/>
          </a:fontRef>
        </p:style>
        <p:txBody>
          <a:bodyP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r>
              <a:rPr lang="en-US" b="1" u="sng" dirty="0" smtClean="0"/>
              <a:t>Actions</a:t>
            </a:r>
          </a:p>
          <a:p>
            <a:pPr>
              <a:buFont typeface="Arial" pitchFamily="34" charset="0"/>
              <a:buChar char="•"/>
            </a:pPr>
            <a:r>
              <a:rPr lang="en-US" dirty="0" smtClean="0"/>
              <a:t>Identify key “niche’s within existing and emerging economic sectors;</a:t>
            </a:r>
          </a:p>
          <a:p>
            <a:pPr>
              <a:buFont typeface="Arial" pitchFamily="34" charset="0"/>
              <a:buChar char="•"/>
            </a:pPr>
            <a:r>
              <a:rPr lang="en-US" dirty="0" smtClean="0"/>
              <a:t>Strengthen local supply chains;</a:t>
            </a:r>
          </a:p>
          <a:p>
            <a:pPr>
              <a:buFont typeface="Arial" pitchFamily="34" charset="0"/>
              <a:buChar char="•"/>
            </a:pPr>
            <a:r>
              <a:rPr lang="en-US" dirty="0" smtClean="0"/>
              <a:t>Identify and access new markets and expand potential in existing markets;</a:t>
            </a:r>
          </a:p>
          <a:p>
            <a:pPr>
              <a:buFont typeface="Arial" pitchFamily="34" charset="0"/>
              <a:buChar char="•"/>
            </a:pPr>
            <a:r>
              <a:rPr lang="en-US" dirty="0" smtClean="0"/>
              <a:t>Infuse innovation and promote a culture of entrepreneurship; and</a:t>
            </a:r>
          </a:p>
          <a:p>
            <a:pPr>
              <a:buFont typeface="Arial" pitchFamily="34" charset="0"/>
              <a:buChar char="•"/>
            </a:pPr>
            <a:r>
              <a:rPr lang="en-US" dirty="0" smtClean="0"/>
              <a:t>Help prepare the workforce of the future.</a:t>
            </a:r>
          </a:p>
          <a:p>
            <a:pPr>
              <a:buFont typeface="Arial" pitchFamily="34" charset="0"/>
              <a:buChar char="•"/>
            </a:pPr>
            <a:endParaRPr lang="en-US" dirty="0" smtClean="0"/>
          </a:p>
          <a:p>
            <a:pPr>
              <a:buFont typeface="Arial" pitchFamily="34" charset="0"/>
              <a:buChar char="•"/>
            </a:pPr>
            <a:endParaRPr lang="en-US" dirty="0"/>
          </a:p>
        </p:txBody>
      </p:sp>
      <p:sp>
        <p:nvSpPr>
          <p:cNvPr id="3" name="Text Placeholder 2"/>
          <p:cNvSpPr txBox="1">
            <a:spLocks/>
          </p:cNvSpPr>
          <p:nvPr/>
        </p:nvSpPr>
        <p:spPr bwMode="gray">
          <a:xfrm>
            <a:off x="4695317" y="2009775"/>
            <a:ext cx="4014216" cy="4639056"/>
          </a:xfrm>
          <a:prstGeom prst="rect">
            <a:avLst/>
          </a:prstGeom>
          <a:ln w="25400" cap="flat" cmpd="sng" algn="ctr">
            <a:solidFill>
              <a:schemeClr val="accent2"/>
            </a:solidFill>
            <a:prstDash val="solid"/>
            <a:miter lim="800000"/>
            <a:headEnd/>
            <a:tailEnd/>
          </a:ln>
        </p:spPr>
        <p:style>
          <a:lnRef idx="2">
            <a:schemeClr val="accent2"/>
          </a:lnRef>
          <a:fillRef idx="1">
            <a:schemeClr val="lt1"/>
          </a:fillRef>
          <a:effectRef idx="0">
            <a:schemeClr val="accent2"/>
          </a:effectRef>
          <a:fontRef idx="minor">
            <a:schemeClr val="dk1"/>
          </a:fontRef>
        </p:style>
        <p:txBody>
          <a:bodyPr vert="horz" wrap="square" lIns="0" tIns="0" rIns="0" bIns="0" numCol="1" anchor="t" anchorCtr="0" compatLnSpc="1">
            <a:prstTxWarp prst="textNoShape">
              <a:avLst/>
            </a:prstTxWarp>
          </a:bodyPr>
          <a:lstStyle>
            <a:lvl1pPr marL="342900" indent="-342900" algn="l" rtl="0" eaLnBrk="0" fontAlgn="base" hangingPunct="0">
              <a:lnSpc>
                <a:spcPct val="106000"/>
              </a:lnSpc>
              <a:spcBef>
                <a:spcPct val="80000"/>
              </a:spcBef>
              <a:spcAft>
                <a:spcPct val="0"/>
              </a:spcAft>
              <a:buClr>
                <a:schemeClr val="tx1"/>
              </a:buClr>
              <a:buSzPct val="80000"/>
              <a:buFont typeface="Arial" pitchFamily="34" charset="0"/>
              <a:buNone/>
              <a:defRPr sz="1100">
                <a:solidFill>
                  <a:schemeClr val="dk1"/>
                </a:solidFill>
                <a:latin typeface="+mn-lt"/>
                <a:ea typeface="+mn-ea"/>
                <a:cs typeface="+mn-cs"/>
              </a:defRPr>
            </a:lvl1pPr>
            <a:lvl2pPr marL="169863" indent="-168275" algn="l" rtl="0" eaLnBrk="0" fontAlgn="base" hangingPunct="0">
              <a:lnSpc>
                <a:spcPct val="106000"/>
              </a:lnSpc>
              <a:spcBef>
                <a:spcPct val="80000"/>
              </a:spcBef>
              <a:spcAft>
                <a:spcPct val="0"/>
              </a:spcAft>
              <a:buClr>
                <a:schemeClr val="tx1"/>
              </a:buClr>
              <a:buFont typeface="Wingdings 2" pitchFamily="18" charset="2"/>
              <a:buChar char="¡"/>
              <a:defRPr sz="1100">
                <a:solidFill>
                  <a:schemeClr val="dk1"/>
                </a:solidFill>
                <a:latin typeface="+mn-lt"/>
                <a:ea typeface="+mn-ea"/>
                <a:cs typeface="+mn-cs"/>
              </a:defRPr>
            </a:lvl2pPr>
            <a:lvl3pPr marL="344488" indent="-173038" algn="l" rtl="0" eaLnBrk="0" fontAlgn="base" hangingPunct="0">
              <a:lnSpc>
                <a:spcPct val="106000"/>
              </a:lnSpc>
              <a:spcBef>
                <a:spcPct val="40000"/>
              </a:spcBef>
              <a:spcAft>
                <a:spcPct val="0"/>
              </a:spcAft>
              <a:buClr>
                <a:schemeClr val="tx1"/>
              </a:buClr>
              <a:buFont typeface="Arial" charset="0"/>
              <a:buNone/>
              <a:defRPr sz="1000">
                <a:solidFill>
                  <a:schemeClr val="dk1"/>
                </a:solidFill>
                <a:latin typeface="+mn-lt"/>
                <a:ea typeface="+mn-ea"/>
                <a:cs typeface="+mn-cs"/>
              </a:defRPr>
            </a:lvl3pPr>
            <a:lvl4pPr marL="517525" indent="-171450" algn="l" rtl="0" eaLnBrk="0" fontAlgn="base" hangingPunct="0">
              <a:lnSpc>
                <a:spcPct val="106000"/>
              </a:lnSpc>
              <a:spcBef>
                <a:spcPct val="20000"/>
              </a:spcBef>
              <a:spcAft>
                <a:spcPct val="0"/>
              </a:spcAft>
              <a:buClr>
                <a:schemeClr val="tx1"/>
              </a:buClr>
              <a:buChar char="•"/>
              <a:defRPr sz="1000">
                <a:solidFill>
                  <a:schemeClr val="dk1"/>
                </a:solidFill>
                <a:latin typeface="+mn-lt"/>
                <a:ea typeface="+mn-ea"/>
                <a:cs typeface="+mn-cs"/>
              </a:defRPr>
            </a:lvl4pPr>
            <a:lvl5pPr marL="1446213" indent="-236538" algn="l" rtl="0" eaLnBrk="0" fontAlgn="base" hangingPunct="0">
              <a:spcBef>
                <a:spcPct val="20000"/>
              </a:spcBef>
              <a:spcAft>
                <a:spcPct val="0"/>
              </a:spcAft>
              <a:buClr>
                <a:schemeClr val="tx1"/>
              </a:buClr>
              <a:buChar char="–"/>
              <a:defRPr sz="1200">
                <a:solidFill>
                  <a:schemeClr val="dk1"/>
                </a:solidFill>
                <a:latin typeface="+mn-lt"/>
                <a:ea typeface="+mn-ea"/>
                <a:cs typeface="+mn-cs"/>
              </a:defRPr>
            </a:lvl5pPr>
            <a:lvl6pPr marL="1903413" indent="-236538" algn="l" rtl="0" eaLnBrk="1" fontAlgn="base" hangingPunct="1">
              <a:spcBef>
                <a:spcPct val="20000"/>
              </a:spcBef>
              <a:spcAft>
                <a:spcPct val="0"/>
              </a:spcAft>
              <a:buClr>
                <a:schemeClr val="tx1"/>
              </a:buClr>
              <a:buChar char="–"/>
              <a:defRPr sz="1200">
                <a:solidFill>
                  <a:schemeClr val="dk1"/>
                </a:solidFill>
                <a:latin typeface="+mn-lt"/>
                <a:ea typeface="+mn-ea"/>
                <a:cs typeface="+mn-cs"/>
              </a:defRPr>
            </a:lvl6pPr>
            <a:lvl7pPr marL="2360613" indent="-236538" algn="l" rtl="0" eaLnBrk="1" fontAlgn="base" hangingPunct="1">
              <a:spcBef>
                <a:spcPct val="20000"/>
              </a:spcBef>
              <a:spcAft>
                <a:spcPct val="0"/>
              </a:spcAft>
              <a:buClr>
                <a:schemeClr val="tx1"/>
              </a:buClr>
              <a:buChar char="–"/>
              <a:defRPr sz="1200">
                <a:solidFill>
                  <a:schemeClr val="dk1"/>
                </a:solidFill>
                <a:latin typeface="+mn-lt"/>
                <a:ea typeface="+mn-ea"/>
                <a:cs typeface="+mn-cs"/>
              </a:defRPr>
            </a:lvl7pPr>
            <a:lvl8pPr marL="2817813" indent="-236538" algn="l" rtl="0" eaLnBrk="1" fontAlgn="base" hangingPunct="1">
              <a:spcBef>
                <a:spcPct val="20000"/>
              </a:spcBef>
              <a:spcAft>
                <a:spcPct val="0"/>
              </a:spcAft>
              <a:buClr>
                <a:schemeClr val="tx1"/>
              </a:buClr>
              <a:buChar char="–"/>
              <a:defRPr sz="1200">
                <a:solidFill>
                  <a:schemeClr val="dk1"/>
                </a:solidFill>
                <a:latin typeface="+mn-lt"/>
                <a:ea typeface="+mn-ea"/>
                <a:cs typeface="+mn-cs"/>
              </a:defRPr>
            </a:lvl8pPr>
            <a:lvl9pPr marL="3275013" indent="-236538" algn="l" rtl="0" eaLnBrk="1" fontAlgn="base" hangingPunct="1">
              <a:spcBef>
                <a:spcPct val="20000"/>
              </a:spcBef>
              <a:spcAft>
                <a:spcPct val="0"/>
              </a:spcAft>
              <a:buClr>
                <a:schemeClr val="tx1"/>
              </a:buClr>
              <a:buChar char="–"/>
              <a:defRPr sz="1200">
                <a:solidFill>
                  <a:schemeClr val="dk1"/>
                </a:solidFill>
                <a:latin typeface="+mn-lt"/>
                <a:ea typeface="+mn-ea"/>
                <a:cs typeface="+mn-cs"/>
              </a:defRPr>
            </a:lvl9pPr>
          </a:lstStyle>
          <a:p>
            <a:pPr algn="ctr"/>
            <a:r>
              <a:rPr lang="en-US" sz="1800" b="1" u="sng" dirty="0" smtClean="0"/>
              <a:t>Planned Outcomes</a:t>
            </a:r>
          </a:p>
          <a:p>
            <a:pPr>
              <a:buFont typeface="Arial" pitchFamily="34" charset="0"/>
              <a:buChar char="•"/>
            </a:pPr>
            <a:r>
              <a:rPr lang="en-US" sz="1800" dirty="0" smtClean="0"/>
              <a:t>Enhanced “value proposition” of communities;</a:t>
            </a:r>
          </a:p>
          <a:p>
            <a:pPr>
              <a:buFont typeface="Arial" pitchFamily="34" charset="0"/>
              <a:buChar char="•"/>
            </a:pPr>
            <a:r>
              <a:rPr lang="en-US" sz="1800" dirty="0" smtClean="0"/>
              <a:t>Focus on “up-market” processes within key sectors and verticals;</a:t>
            </a:r>
          </a:p>
          <a:p>
            <a:pPr>
              <a:buFont typeface="Arial" pitchFamily="34" charset="0"/>
              <a:buChar char="•"/>
            </a:pPr>
            <a:r>
              <a:rPr lang="en-US" sz="1800" dirty="0" smtClean="0"/>
              <a:t>Development of strong linkages in new and existing markets that promote investment and job creation;</a:t>
            </a:r>
          </a:p>
          <a:p>
            <a:pPr>
              <a:buFont typeface="Arial" pitchFamily="34" charset="0"/>
              <a:buChar char="•"/>
            </a:pPr>
            <a:r>
              <a:rPr lang="en-US" sz="1800" dirty="0" smtClean="0"/>
              <a:t>Enhanced workforce skills in key sectors and verticals; and</a:t>
            </a:r>
          </a:p>
          <a:p>
            <a:pPr>
              <a:buFont typeface="Arial" pitchFamily="34" charset="0"/>
              <a:buChar char="•"/>
            </a:pPr>
            <a:r>
              <a:rPr lang="en-US" sz="1800" dirty="0" smtClean="0"/>
              <a:t>Enhanced exports and revenues.</a:t>
            </a:r>
          </a:p>
          <a:p>
            <a:pPr>
              <a:buFont typeface="Arial" pitchFamily="34" charset="0"/>
              <a:buChar char="•"/>
            </a:pPr>
            <a:endParaRPr lang="en-US" sz="1800" dirty="0" smtClean="0"/>
          </a:p>
          <a:p>
            <a:pPr>
              <a:buFont typeface="Arial" pitchFamily="34" charset="0"/>
              <a:buChar char="•"/>
            </a:pPr>
            <a:endParaRPr lang="en-US" sz="18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228600"/>
            <a:ext cx="1295401" cy="126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221964" y="2009775"/>
            <a:ext cx="4172743" cy="1178543"/>
          </a:xfrm>
          <a:prstGeom prst="rect">
            <a:avLst/>
          </a:prstGeom>
        </p:spPr>
        <p:txBody>
          <a:bodyPr/>
          <a:lstStyle>
            <a:lvl1pPr algn="ctr"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Arial" charset="0"/>
              </a:defRPr>
            </a:lvl2pPr>
            <a:lvl3pPr algn="ctr" rtl="0" eaLnBrk="1" fontAlgn="base" hangingPunct="1">
              <a:spcBef>
                <a:spcPct val="0"/>
              </a:spcBef>
              <a:spcAft>
                <a:spcPct val="0"/>
              </a:spcAft>
              <a:defRPr sz="3200" b="1">
                <a:solidFill>
                  <a:schemeClr val="bg1"/>
                </a:solidFill>
                <a:latin typeface="Arial" charset="0"/>
              </a:defRPr>
            </a:lvl3pPr>
            <a:lvl4pPr algn="ctr" rtl="0" eaLnBrk="1" fontAlgn="base" hangingPunct="1">
              <a:spcBef>
                <a:spcPct val="0"/>
              </a:spcBef>
              <a:spcAft>
                <a:spcPct val="0"/>
              </a:spcAft>
              <a:defRPr sz="3200" b="1">
                <a:solidFill>
                  <a:schemeClr val="bg1"/>
                </a:solidFill>
                <a:latin typeface="Arial" charset="0"/>
              </a:defRPr>
            </a:lvl4pPr>
            <a:lvl5pPr algn="ctr" rtl="0" eaLnBrk="1" fontAlgn="base" hangingPunct="1">
              <a:spcBef>
                <a:spcPct val="0"/>
              </a:spcBef>
              <a:spcAft>
                <a:spcPct val="0"/>
              </a:spcAft>
              <a:defRPr sz="3200" b="1">
                <a:solidFill>
                  <a:schemeClr val="bg1"/>
                </a:solidFill>
                <a:latin typeface="Arial" charset="0"/>
              </a:defRPr>
            </a:lvl5pPr>
            <a:lvl6pPr marL="457200" algn="ctr" rtl="0" eaLnBrk="1" fontAlgn="base" hangingPunct="1">
              <a:spcBef>
                <a:spcPct val="0"/>
              </a:spcBef>
              <a:spcAft>
                <a:spcPct val="0"/>
              </a:spcAft>
              <a:defRPr sz="3200" b="1">
                <a:solidFill>
                  <a:schemeClr val="bg1"/>
                </a:solidFill>
                <a:latin typeface="Arial" charset="0"/>
              </a:defRPr>
            </a:lvl6pPr>
            <a:lvl7pPr marL="914400" algn="ctr" rtl="0" eaLnBrk="1" fontAlgn="base" hangingPunct="1">
              <a:spcBef>
                <a:spcPct val="0"/>
              </a:spcBef>
              <a:spcAft>
                <a:spcPct val="0"/>
              </a:spcAft>
              <a:defRPr sz="3200" b="1">
                <a:solidFill>
                  <a:schemeClr val="bg1"/>
                </a:solidFill>
                <a:latin typeface="Arial" charset="0"/>
              </a:defRPr>
            </a:lvl7pPr>
            <a:lvl8pPr marL="1371600" algn="ctr" rtl="0" eaLnBrk="1" fontAlgn="base" hangingPunct="1">
              <a:spcBef>
                <a:spcPct val="0"/>
              </a:spcBef>
              <a:spcAft>
                <a:spcPct val="0"/>
              </a:spcAft>
              <a:defRPr sz="3200" b="1">
                <a:solidFill>
                  <a:schemeClr val="bg1"/>
                </a:solidFill>
                <a:latin typeface="Arial" charset="0"/>
              </a:defRPr>
            </a:lvl8pPr>
            <a:lvl9pPr marL="1828800" algn="ctr" rtl="0" eaLnBrk="1" fontAlgn="base" hangingPunct="1">
              <a:spcBef>
                <a:spcPct val="0"/>
              </a:spcBef>
              <a:spcAft>
                <a:spcPct val="0"/>
              </a:spcAft>
              <a:defRPr sz="3200" b="1">
                <a:solidFill>
                  <a:schemeClr val="bg1"/>
                </a:solidFill>
                <a:latin typeface="Arial" charset="0"/>
              </a:defRPr>
            </a:lvl9pPr>
          </a:lstStyle>
          <a:p>
            <a:r>
              <a:rPr lang="en-US" sz="1800" dirty="0" smtClean="0">
                <a:solidFill>
                  <a:schemeClr val="tx1"/>
                </a:solidFill>
              </a:rPr>
              <a:t>The GOLD Project’s Objective 4:  Strengthened Private Sector Capacity</a:t>
            </a:r>
            <a:endParaRPr lang="en-US" sz="1800" dirty="0">
              <a:solidFill>
                <a:schemeClr val="tx1"/>
              </a:solidFill>
            </a:endParaRPr>
          </a:p>
        </p:txBody>
      </p:sp>
    </p:spTree>
    <p:extLst>
      <p:ext uri="{BB962C8B-B14F-4D97-AF65-F5344CB8AC3E}">
        <p14:creationId xmlns:p14="http://schemas.microsoft.com/office/powerpoint/2010/main" val="19101741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946399"/>
            <a:ext cx="3657600" cy="3155947"/>
          </a:xfrm>
          <a:prstGeom prst="rect">
            <a:avLst/>
          </a:prstGeom>
          <a:noFill/>
        </p:spPr>
      </p:pic>
      <p:sp>
        <p:nvSpPr>
          <p:cNvPr id="3" name="Text Placeholder 2"/>
          <p:cNvSpPr txBox="1">
            <a:spLocks/>
          </p:cNvSpPr>
          <p:nvPr/>
        </p:nvSpPr>
        <p:spPr>
          <a:xfrm>
            <a:off x="4724400" y="2547743"/>
            <a:ext cx="4014216" cy="3953257"/>
          </a:xfrm>
          <a:prstGeom prst="rect">
            <a:avLst/>
          </a:prstGeom>
        </p:spPr>
        <p:style>
          <a:lnRef idx="2">
            <a:schemeClr val="accent2"/>
          </a:lnRef>
          <a:fillRef idx="1">
            <a:schemeClr val="lt1"/>
          </a:fillRef>
          <a:effectRef idx="0">
            <a:schemeClr val="accent2"/>
          </a:effectRef>
          <a:fontRef idx="minor">
            <a:schemeClr val="dk1"/>
          </a:fontRef>
        </p:style>
        <p:txBody>
          <a:bodyP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buFont typeface="Arial" pitchFamily="34" charset="0"/>
              <a:buChar char="•"/>
            </a:pPr>
            <a:r>
              <a:rPr lang="en-US" dirty="0" smtClean="0"/>
              <a:t>Customized, community-led interventions that are strategic, practical, and results oriented;</a:t>
            </a:r>
          </a:p>
          <a:p>
            <a:pPr>
              <a:buFont typeface="Arial" pitchFamily="34" charset="0"/>
              <a:buChar char="•"/>
            </a:pPr>
            <a:r>
              <a:rPr lang="en-US" dirty="0" smtClean="0"/>
              <a:t>A “hub” and “spoke” systems that will not only enhance communities but will impact regions;</a:t>
            </a:r>
          </a:p>
          <a:p>
            <a:pPr>
              <a:buFont typeface="Arial" pitchFamily="34" charset="0"/>
              <a:buChar char="•"/>
            </a:pPr>
            <a:r>
              <a:rPr lang="en-US" dirty="0" smtClean="0"/>
              <a:t>The development of successful local economic development models that can be replicated throughout BiH;</a:t>
            </a:r>
          </a:p>
          <a:p>
            <a:pPr>
              <a:buFont typeface="Arial" pitchFamily="34" charset="0"/>
              <a:buChar char="•"/>
            </a:pPr>
            <a:r>
              <a:rPr lang="en-US" dirty="0" smtClean="0"/>
              <a:t>The infusion of energy, synergy, and collaboration into the economic development process; and</a:t>
            </a:r>
          </a:p>
          <a:p>
            <a:pPr>
              <a:buFont typeface="Arial" pitchFamily="34" charset="0"/>
              <a:buChar char="•"/>
            </a:pPr>
            <a:r>
              <a:rPr lang="en-US" dirty="0" smtClean="0"/>
              <a:t>The enhancement of prosperity for BiH citizens.</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28600"/>
            <a:ext cx="1295401" cy="126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bwMode="gray">
          <a:xfrm>
            <a:off x="393129" y="2286774"/>
            <a:ext cx="8345487" cy="260969"/>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algn="l" rtl="0" eaLnBrk="0" fontAlgn="base" hangingPunct="0">
              <a:lnSpc>
                <a:spcPct val="106000"/>
              </a:lnSpc>
              <a:spcBef>
                <a:spcPct val="0"/>
              </a:spcBef>
              <a:spcAft>
                <a:spcPct val="0"/>
              </a:spcAft>
              <a:defRPr sz="1600" b="1">
                <a:solidFill>
                  <a:schemeClr val="tx1"/>
                </a:solidFill>
                <a:latin typeface="+mj-lt"/>
                <a:ea typeface="+mj-ea"/>
                <a:cs typeface="+mj-cs"/>
              </a:defRPr>
            </a:lvl1pPr>
            <a:lvl2pPr algn="l" rtl="0" eaLnBrk="0" fontAlgn="base" hangingPunct="0">
              <a:lnSpc>
                <a:spcPct val="106000"/>
              </a:lnSpc>
              <a:spcBef>
                <a:spcPct val="0"/>
              </a:spcBef>
              <a:spcAft>
                <a:spcPct val="0"/>
              </a:spcAft>
              <a:defRPr sz="1600" b="1">
                <a:solidFill>
                  <a:schemeClr val="tx1"/>
                </a:solidFill>
                <a:latin typeface="Arial" charset="0"/>
              </a:defRPr>
            </a:lvl2pPr>
            <a:lvl3pPr algn="l" rtl="0" eaLnBrk="0" fontAlgn="base" hangingPunct="0">
              <a:lnSpc>
                <a:spcPct val="106000"/>
              </a:lnSpc>
              <a:spcBef>
                <a:spcPct val="0"/>
              </a:spcBef>
              <a:spcAft>
                <a:spcPct val="0"/>
              </a:spcAft>
              <a:defRPr sz="1600" b="1">
                <a:solidFill>
                  <a:schemeClr val="tx1"/>
                </a:solidFill>
                <a:latin typeface="Arial" charset="0"/>
              </a:defRPr>
            </a:lvl3pPr>
            <a:lvl4pPr algn="l" rtl="0" eaLnBrk="0" fontAlgn="base" hangingPunct="0">
              <a:lnSpc>
                <a:spcPct val="106000"/>
              </a:lnSpc>
              <a:spcBef>
                <a:spcPct val="0"/>
              </a:spcBef>
              <a:spcAft>
                <a:spcPct val="0"/>
              </a:spcAft>
              <a:defRPr sz="1600" b="1">
                <a:solidFill>
                  <a:schemeClr val="tx1"/>
                </a:solidFill>
                <a:latin typeface="Arial" charset="0"/>
              </a:defRPr>
            </a:lvl4pPr>
            <a:lvl5pPr algn="l" rtl="0" eaLnBrk="0" fontAlgn="base" hangingPunct="0">
              <a:lnSpc>
                <a:spcPct val="106000"/>
              </a:lnSpc>
              <a:spcBef>
                <a:spcPct val="0"/>
              </a:spcBef>
              <a:spcAft>
                <a:spcPct val="0"/>
              </a:spcAft>
              <a:defRPr sz="1600" b="1">
                <a:solidFill>
                  <a:schemeClr val="tx1"/>
                </a:solidFill>
                <a:latin typeface="Arial" charset="0"/>
              </a:defRPr>
            </a:lvl5pPr>
            <a:lvl6pPr marL="457200" algn="l" rtl="0" eaLnBrk="1" fontAlgn="base" hangingPunct="1">
              <a:lnSpc>
                <a:spcPct val="106000"/>
              </a:lnSpc>
              <a:spcBef>
                <a:spcPct val="0"/>
              </a:spcBef>
              <a:spcAft>
                <a:spcPct val="0"/>
              </a:spcAft>
              <a:defRPr sz="1600" b="1">
                <a:solidFill>
                  <a:schemeClr val="tx1"/>
                </a:solidFill>
                <a:latin typeface="Arial" charset="0"/>
              </a:defRPr>
            </a:lvl6pPr>
            <a:lvl7pPr marL="914400" algn="l" rtl="0" eaLnBrk="1" fontAlgn="base" hangingPunct="1">
              <a:lnSpc>
                <a:spcPct val="106000"/>
              </a:lnSpc>
              <a:spcBef>
                <a:spcPct val="0"/>
              </a:spcBef>
              <a:spcAft>
                <a:spcPct val="0"/>
              </a:spcAft>
              <a:defRPr sz="1600" b="1">
                <a:solidFill>
                  <a:schemeClr val="tx1"/>
                </a:solidFill>
                <a:latin typeface="Arial" charset="0"/>
              </a:defRPr>
            </a:lvl7pPr>
            <a:lvl8pPr marL="1371600" algn="l" rtl="0" eaLnBrk="1" fontAlgn="base" hangingPunct="1">
              <a:lnSpc>
                <a:spcPct val="106000"/>
              </a:lnSpc>
              <a:spcBef>
                <a:spcPct val="0"/>
              </a:spcBef>
              <a:spcAft>
                <a:spcPct val="0"/>
              </a:spcAft>
              <a:defRPr sz="1600" b="1">
                <a:solidFill>
                  <a:schemeClr val="tx1"/>
                </a:solidFill>
                <a:latin typeface="Arial" charset="0"/>
              </a:defRPr>
            </a:lvl8pPr>
            <a:lvl9pPr marL="1828800" algn="l" rtl="0" eaLnBrk="1" fontAlgn="base" hangingPunct="1">
              <a:lnSpc>
                <a:spcPct val="106000"/>
              </a:lnSpc>
              <a:spcBef>
                <a:spcPct val="0"/>
              </a:spcBef>
              <a:spcAft>
                <a:spcPct val="0"/>
              </a:spcAft>
              <a:defRPr sz="1600" b="1">
                <a:solidFill>
                  <a:schemeClr val="tx1"/>
                </a:solidFill>
                <a:latin typeface="Arial" charset="0"/>
              </a:defRPr>
            </a:lvl9pPr>
          </a:lstStyle>
          <a:p>
            <a:pPr marL="0" marR="0" lvl="0" indent="0" algn="l" defTabSz="914400" rtl="0" eaLnBrk="0" fontAlgn="base" latinLnBrk="0" hangingPunct="0">
              <a:lnSpc>
                <a:spcPct val="106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rgbClr val="000000"/>
                </a:solidFill>
                <a:effectLst/>
                <a:uLnTx/>
                <a:uFillTx/>
                <a:latin typeface="Arial"/>
                <a:ea typeface="+mj-ea"/>
                <a:cs typeface="+mj-cs"/>
              </a:rPr>
              <a:t>The GOLD Project Model is Based on…</a:t>
            </a:r>
            <a:endParaRPr kumimoji="0" lang="en-US" sz="1600" b="1" i="0" u="none" strike="noStrike" kern="0" cap="none" spc="0" normalizeH="0" baseline="0" noProof="0" dirty="0">
              <a:ln>
                <a:noFill/>
              </a:ln>
              <a:solidFill>
                <a:srgbClr val="000000"/>
              </a:solidFill>
              <a:effectLst/>
              <a:uLnTx/>
              <a:uFillTx/>
              <a:latin typeface="Arial"/>
              <a:ea typeface="+mj-ea"/>
              <a:cs typeface="+mj-cs"/>
            </a:endParaRPr>
          </a:p>
        </p:txBody>
      </p:sp>
    </p:spTree>
    <p:extLst>
      <p:ext uri="{BB962C8B-B14F-4D97-AF65-F5344CB8AC3E}">
        <p14:creationId xmlns:p14="http://schemas.microsoft.com/office/powerpoint/2010/main" val="29584494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ts4.mm.bing.net/th?id=H.5065064679342703&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895600"/>
            <a:ext cx="2693987" cy="269398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28600"/>
            <a:ext cx="1295401" cy="126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06460" y="6172200"/>
            <a:ext cx="6929440" cy="553998"/>
          </a:xfrm>
          <a:prstGeom prst="rect">
            <a:avLst/>
          </a:prstGeom>
          <a:noFill/>
        </p:spPr>
        <p:txBody>
          <a:bodyPr wrap="square" rtlCol="0">
            <a:spAutoFit/>
          </a:bodyPr>
          <a:lstStyle/>
          <a:p>
            <a:r>
              <a:rPr lang="en-US" sz="1000" dirty="0" smtClean="0"/>
              <a:t>The views expressed in this presentation do not necessarily reflect those of the United States Agency for International Development, the United States Government, the Government of the Kingdom of Sweden, or the Swedish International Development Cooperation Agency.</a:t>
            </a:r>
            <a:endParaRPr lang="en-US" sz="1000" dirty="0"/>
          </a:p>
        </p:txBody>
      </p:sp>
    </p:spTree>
    <p:extLst>
      <p:ext uri="{BB962C8B-B14F-4D97-AF65-F5344CB8AC3E}">
        <p14:creationId xmlns:p14="http://schemas.microsoft.com/office/powerpoint/2010/main" val="18837543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365562398"/>
              </p:ext>
            </p:extLst>
          </p:nvPr>
        </p:nvGraphicFramePr>
        <p:xfrm>
          <a:off x="1066800" y="2438400"/>
          <a:ext cx="7162800" cy="3276600"/>
        </p:xfrm>
        <a:graphic>
          <a:graphicData uri="http://schemas.openxmlformats.org/drawingml/2006/table">
            <a:tbl>
              <a:tblPr/>
              <a:tblGrid>
                <a:gridCol w="6548847"/>
                <a:gridCol w="613953"/>
              </a:tblGrid>
              <a:tr h="655320">
                <a:tc>
                  <a:txBody>
                    <a:bodyPr/>
                    <a:lstStyle/>
                    <a:p>
                      <a:pPr marL="174625" marR="0" lvl="1" indent="-173038" algn="l" defTabSz="914400" rtl="0" eaLnBrk="1" fontAlgn="base" latinLnBrk="0" hangingPunct="1">
                        <a:lnSpc>
                          <a:spcPct val="106000"/>
                        </a:lnSpc>
                        <a:spcBef>
                          <a:spcPct val="30000"/>
                        </a:spcBef>
                        <a:spcAft>
                          <a:spcPct val="0"/>
                        </a:spcAft>
                        <a:buClr>
                          <a:schemeClr val="tx1"/>
                        </a:buClr>
                        <a:buSzTx/>
                        <a:buFont typeface="Wingdings 2" pitchFamily="18" charset="2"/>
                        <a:buNone/>
                        <a:tabLst>
                          <a:tab pos="3587750" algn="r"/>
                        </a:tabLst>
                        <a:defRPr/>
                      </a:pPr>
                      <a:r>
                        <a:rPr kumimoji="0" lang="en-US" sz="1400" b="0" i="0" u="none" strike="noStrike" cap="none" normalizeH="0" baseline="0" dirty="0" smtClean="0">
                          <a:ln>
                            <a:noFill/>
                          </a:ln>
                          <a:solidFill>
                            <a:schemeClr val="tx1"/>
                          </a:solidFill>
                          <a:effectLst/>
                          <a:latin typeface="Arial" charset="0"/>
                        </a:rPr>
                        <a:t>Planned Results/Impact</a:t>
                      </a:r>
                    </a:p>
                  </a:txBody>
                  <a:tcPr marL="0" marR="0" marT="54000" marB="54000" anchor="ctr" horzOverflow="overflow">
                    <a:lnL>
                      <a:noFill/>
                    </a:lnL>
                    <a:lnR>
                      <a:noFill/>
                    </a:lnR>
                    <a:lnT w="12700" cap="flat" cmpd="sng" algn="ctr">
                      <a:no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marL="174625" marR="0" lvl="1" indent="-173038" algn="ctr" defTabSz="914400" rtl="0" eaLnBrk="1" fontAlgn="base" latinLnBrk="0" hangingPunct="1">
                        <a:lnSpc>
                          <a:spcPct val="106000"/>
                        </a:lnSpc>
                        <a:spcBef>
                          <a:spcPct val="30000"/>
                        </a:spcBef>
                        <a:spcAft>
                          <a:spcPct val="0"/>
                        </a:spcAft>
                        <a:buClr>
                          <a:schemeClr val="tx1"/>
                        </a:buClr>
                        <a:buSzTx/>
                        <a:buFont typeface="Wingdings 2" pitchFamily="18" charset="2"/>
                        <a:buNone/>
                        <a:tabLst>
                          <a:tab pos="3587750" algn="r"/>
                        </a:tabLst>
                        <a:defRPr/>
                      </a:pPr>
                      <a:r>
                        <a:rPr kumimoji="0" lang="en-US" sz="1400" b="0" i="0" u="none" strike="noStrike" cap="none" normalizeH="0" baseline="0" dirty="0" smtClean="0">
                          <a:ln>
                            <a:noFill/>
                          </a:ln>
                          <a:solidFill>
                            <a:schemeClr val="tx1"/>
                          </a:solidFill>
                          <a:effectLst/>
                          <a:latin typeface="Arial" charset="0"/>
                        </a:rPr>
                        <a:t>3</a:t>
                      </a:r>
                    </a:p>
                  </a:txBody>
                  <a:tcPr marL="0" marR="0" marT="54000" marB="54000" anchor="ctr" horzOverflow="overflow">
                    <a:lnL>
                      <a:noFill/>
                    </a:lnL>
                    <a:lnR>
                      <a:noFill/>
                    </a:lnR>
                    <a:lnT w="12700" cap="flat" cmpd="sng" algn="ctr">
                      <a:no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r h="655320">
                <a:tc>
                  <a:txBody>
                    <a:bodyPr/>
                    <a:lstStyle/>
                    <a:p>
                      <a:pPr marL="174625" marR="0" lvl="1" indent="-173038" algn="l" defTabSz="914400" rtl="0" eaLnBrk="1" fontAlgn="base" latinLnBrk="0" hangingPunct="1">
                        <a:lnSpc>
                          <a:spcPct val="106000"/>
                        </a:lnSpc>
                        <a:spcBef>
                          <a:spcPct val="30000"/>
                        </a:spcBef>
                        <a:spcAft>
                          <a:spcPct val="0"/>
                        </a:spcAft>
                        <a:buClr>
                          <a:schemeClr val="tx1"/>
                        </a:buClr>
                        <a:buSzTx/>
                        <a:buFont typeface="Wingdings 2" pitchFamily="18" charset="2"/>
                        <a:buNone/>
                        <a:tabLst>
                          <a:tab pos="3587750" algn="r"/>
                        </a:tabLst>
                        <a:defRPr/>
                      </a:pPr>
                      <a:r>
                        <a:rPr kumimoji="0" lang="en-US" sz="1400" b="0" i="0" u="none" strike="noStrike" cap="none" normalizeH="0" baseline="0" dirty="0" smtClean="0">
                          <a:ln>
                            <a:noFill/>
                          </a:ln>
                          <a:solidFill>
                            <a:schemeClr val="tx1"/>
                          </a:solidFill>
                          <a:effectLst/>
                          <a:latin typeface="Arial" charset="0"/>
                        </a:rPr>
                        <a:t>Target Localities/Municipalities</a:t>
                      </a:r>
                    </a:p>
                  </a:txBody>
                  <a:tcPr marL="0" marR="0" marT="54000" marB="54000"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marL="174625" marR="0" lvl="1" indent="-173038" algn="ctr" defTabSz="914400" rtl="0" eaLnBrk="1" fontAlgn="base" latinLnBrk="0" hangingPunct="1">
                        <a:lnSpc>
                          <a:spcPct val="106000"/>
                        </a:lnSpc>
                        <a:spcBef>
                          <a:spcPct val="30000"/>
                        </a:spcBef>
                        <a:spcAft>
                          <a:spcPct val="0"/>
                        </a:spcAft>
                        <a:buClr>
                          <a:schemeClr val="tx1"/>
                        </a:buClr>
                        <a:buSzTx/>
                        <a:buFont typeface="Wingdings 2" pitchFamily="18" charset="2"/>
                        <a:buNone/>
                        <a:tabLst>
                          <a:tab pos="3587750" algn="r"/>
                        </a:tabLst>
                        <a:defRPr/>
                      </a:pPr>
                      <a:r>
                        <a:rPr kumimoji="0" lang="en-US" sz="1400" b="0" i="0" u="none" strike="noStrike" cap="none" normalizeH="0" baseline="0" dirty="0" smtClean="0">
                          <a:ln>
                            <a:noFill/>
                          </a:ln>
                          <a:solidFill>
                            <a:schemeClr val="tx1"/>
                          </a:solidFill>
                          <a:effectLst/>
                          <a:latin typeface="Arial" charset="0"/>
                        </a:rPr>
                        <a:t>4</a:t>
                      </a:r>
                    </a:p>
                  </a:txBody>
                  <a:tcPr marL="0" marR="0" marT="54000" marB="54000"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r h="655320">
                <a:tc>
                  <a:txBody>
                    <a:bodyPr/>
                    <a:lstStyle/>
                    <a:p>
                      <a:pPr marL="174625" marR="0" lvl="1" indent="-173038" algn="l" defTabSz="914400" rtl="0" eaLnBrk="1" fontAlgn="base" latinLnBrk="0" hangingPunct="1">
                        <a:lnSpc>
                          <a:spcPct val="106000"/>
                        </a:lnSpc>
                        <a:spcBef>
                          <a:spcPct val="30000"/>
                        </a:spcBef>
                        <a:spcAft>
                          <a:spcPct val="0"/>
                        </a:spcAft>
                        <a:buClr>
                          <a:schemeClr val="tx1"/>
                        </a:buClr>
                        <a:buSzTx/>
                        <a:buFont typeface="Wingdings 2" pitchFamily="18" charset="2"/>
                        <a:buNone/>
                        <a:tabLst>
                          <a:tab pos="3587750" algn="r"/>
                        </a:tabLst>
                        <a:defRPr/>
                      </a:pPr>
                      <a:r>
                        <a:rPr kumimoji="0" lang="en-US" sz="1400" b="0" i="0" u="none" strike="noStrike" cap="none" normalizeH="0" baseline="0" dirty="0" smtClean="0">
                          <a:ln>
                            <a:noFill/>
                          </a:ln>
                          <a:solidFill>
                            <a:schemeClr val="tx1"/>
                          </a:solidFill>
                          <a:effectLst/>
                          <a:latin typeface="Arial" charset="0"/>
                        </a:rPr>
                        <a:t>Setting the Stage</a:t>
                      </a:r>
                    </a:p>
                  </a:txBody>
                  <a:tcPr marL="0" marR="0" marT="54000" marB="54000"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marL="174625" marR="0" lvl="1" indent="-173038" algn="ctr" defTabSz="914400" rtl="0" eaLnBrk="1" fontAlgn="base" latinLnBrk="0" hangingPunct="1">
                        <a:lnSpc>
                          <a:spcPct val="106000"/>
                        </a:lnSpc>
                        <a:spcBef>
                          <a:spcPct val="30000"/>
                        </a:spcBef>
                        <a:spcAft>
                          <a:spcPct val="0"/>
                        </a:spcAft>
                        <a:buClr>
                          <a:schemeClr val="tx1"/>
                        </a:buClr>
                        <a:buSzTx/>
                        <a:buFont typeface="Wingdings 2" pitchFamily="18" charset="2"/>
                        <a:buNone/>
                        <a:tabLst>
                          <a:tab pos="3587750" algn="r"/>
                        </a:tabLst>
                        <a:defRPr/>
                      </a:pPr>
                      <a:r>
                        <a:rPr kumimoji="0" lang="en-US" sz="1400" b="0" i="0" u="none" strike="noStrike" cap="none" normalizeH="0" baseline="0" dirty="0" smtClean="0">
                          <a:ln>
                            <a:noFill/>
                          </a:ln>
                          <a:solidFill>
                            <a:schemeClr val="tx1"/>
                          </a:solidFill>
                          <a:effectLst/>
                          <a:latin typeface="Arial" charset="0"/>
                        </a:rPr>
                        <a:t>5</a:t>
                      </a:r>
                    </a:p>
                  </a:txBody>
                  <a:tcPr marL="0" marR="0" marT="54000" marB="54000"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r h="655320">
                <a:tc>
                  <a:txBody>
                    <a:bodyPr/>
                    <a:lstStyle/>
                    <a:p>
                      <a:pPr marL="174625" marR="0" lvl="1" indent="-173038" algn="l" defTabSz="914400" rtl="0" eaLnBrk="1" fontAlgn="base" latinLnBrk="0" hangingPunct="1">
                        <a:lnSpc>
                          <a:spcPct val="106000"/>
                        </a:lnSpc>
                        <a:spcBef>
                          <a:spcPct val="30000"/>
                        </a:spcBef>
                        <a:spcAft>
                          <a:spcPct val="0"/>
                        </a:spcAft>
                        <a:buClr>
                          <a:schemeClr val="tx1"/>
                        </a:buClr>
                        <a:buSzTx/>
                        <a:buFont typeface="Wingdings 2" pitchFamily="18" charset="2"/>
                        <a:buNone/>
                        <a:tabLst>
                          <a:tab pos="3587750" algn="r"/>
                        </a:tabLst>
                        <a:defRPr/>
                      </a:pPr>
                      <a:r>
                        <a:rPr kumimoji="0" lang="en-US" sz="1400" b="0" i="0" u="none" strike="noStrike" cap="none" normalizeH="0" baseline="0" dirty="0" smtClean="0">
                          <a:ln>
                            <a:noFill/>
                          </a:ln>
                          <a:solidFill>
                            <a:schemeClr val="tx1"/>
                          </a:solidFill>
                          <a:effectLst/>
                          <a:latin typeface="Arial" charset="0"/>
                        </a:rPr>
                        <a:t>GOLD Project Objectives</a:t>
                      </a:r>
                    </a:p>
                  </a:txBody>
                  <a:tcPr marL="0" marR="0" marT="54000" marB="54000"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marL="174625" marR="0" lvl="1" indent="-173038" algn="ctr" defTabSz="914400" rtl="0" eaLnBrk="1" fontAlgn="base" latinLnBrk="0" hangingPunct="1">
                        <a:lnSpc>
                          <a:spcPct val="106000"/>
                        </a:lnSpc>
                        <a:spcBef>
                          <a:spcPct val="30000"/>
                        </a:spcBef>
                        <a:spcAft>
                          <a:spcPct val="0"/>
                        </a:spcAft>
                        <a:buClr>
                          <a:schemeClr val="tx1"/>
                        </a:buClr>
                        <a:buSzTx/>
                        <a:buFont typeface="Wingdings 2" pitchFamily="18" charset="2"/>
                        <a:buNone/>
                        <a:tabLst>
                          <a:tab pos="3587750" algn="r"/>
                        </a:tabLst>
                        <a:defRPr/>
                      </a:pPr>
                      <a:r>
                        <a:rPr kumimoji="0" lang="en-US" sz="1400" b="0" i="0" u="none" strike="noStrike" cap="none" normalizeH="0" baseline="0" dirty="0" smtClean="0">
                          <a:ln>
                            <a:noFill/>
                          </a:ln>
                          <a:solidFill>
                            <a:schemeClr val="tx1"/>
                          </a:solidFill>
                          <a:effectLst/>
                          <a:latin typeface="Arial" charset="0"/>
                        </a:rPr>
                        <a:t>8</a:t>
                      </a:r>
                    </a:p>
                  </a:txBody>
                  <a:tcPr marL="0" marR="0" marT="54000" marB="54000"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r h="655320">
                <a:tc>
                  <a:txBody>
                    <a:bodyPr/>
                    <a:lstStyle/>
                    <a:p>
                      <a:pPr marL="174625" marR="0" lvl="1" indent="-173038" algn="l" defTabSz="914400" rtl="0" eaLnBrk="1" fontAlgn="base" latinLnBrk="0" hangingPunct="1">
                        <a:lnSpc>
                          <a:spcPct val="106000"/>
                        </a:lnSpc>
                        <a:spcBef>
                          <a:spcPct val="30000"/>
                        </a:spcBef>
                        <a:spcAft>
                          <a:spcPct val="0"/>
                        </a:spcAft>
                        <a:buClr>
                          <a:schemeClr val="tx1"/>
                        </a:buClr>
                        <a:buSzTx/>
                        <a:buFont typeface="Wingdings 2" pitchFamily="18" charset="2"/>
                        <a:buNone/>
                        <a:tabLst>
                          <a:tab pos="3587750" algn="r"/>
                        </a:tabLst>
                        <a:defRPr/>
                      </a:pPr>
                      <a:r>
                        <a:rPr kumimoji="0" lang="en-US" sz="1400" b="0" i="0" u="none" strike="noStrike" cap="none" normalizeH="0" baseline="0" dirty="0" smtClean="0">
                          <a:ln>
                            <a:noFill/>
                          </a:ln>
                          <a:solidFill>
                            <a:schemeClr val="tx1"/>
                          </a:solidFill>
                          <a:effectLst/>
                          <a:latin typeface="Arial" charset="0"/>
                        </a:rPr>
                        <a:t>Summary</a:t>
                      </a:r>
                    </a:p>
                  </a:txBody>
                  <a:tcPr marL="0" marR="0" marT="54000" marB="54000" anchor="ctr" horzOverflow="overflow">
                    <a:lnL>
                      <a:noFill/>
                    </a:lnL>
                    <a:lnR>
                      <a:noFill/>
                    </a:lnR>
                    <a:lnT w="12700" cap="flat" cmpd="sng" algn="ctr">
                      <a:solidFill>
                        <a:srgbClr val="003399"/>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174625" marR="0" lvl="1" indent="-173038" algn="ctr" defTabSz="914400" rtl="0" eaLnBrk="1" fontAlgn="base" latinLnBrk="0" hangingPunct="1">
                        <a:lnSpc>
                          <a:spcPct val="106000"/>
                        </a:lnSpc>
                        <a:spcBef>
                          <a:spcPct val="30000"/>
                        </a:spcBef>
                        <a:spcAft>
                          <a:spcPct val="0"/>
                        </a:spcAft>
                        <a:buClr>
                          <a:schemeClr val="tx1"/>
                        </a:buClr>
                        <a:buSzTx/>
                        <a:buFont typeface="Wingdings 2" pitchFamily="18" charset="2"/>
                        <a:buNone/>
                        <a:tabLst>
                          <a:tab pos="3587750" algn="r"/>
                        </a:tabLst>
                        <a:defRPr/>
                      </a:pPr>
                      <a:r>
                        <a:rPr kumimoji="0" lang="en-US" sz="1400" b="0" i="0" u="none" strike="noStrike" cap="none" normalizeH="0" baseline="0" dirty="0" smtClean="0">
                          <a:ln>
                            <a:noFill/>
                          </a:ln>
                          <a:solidFill>
                            <a:schemeClr val="tx1"/>
                          </a:solidFill>
                          <a:effectLst/>
                          <a:latin typeface="Arial" charset="0"/>
                        </a:rPr>
                        <a:t>12</a:t>
                      </a:r>
                    </a:p>
                  </a:txBody>
                  <a:tcPr marL="0" marR="0" marT="54000" marB="54000" anchor="ctr" horzOverflow="overflow">
                    <a:lnL>
                      <a:noFill/>
                    </a:lnL>
                    <a:lnR>
                      <a:noFill/>
                    </a:lnR>
                    <a:lnT w="12700" cap="flat" cmpd="sng" algn="ctr">
                      <a:solidFill>
                        <a:srgbClr val="003399"/>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r>
            </a:tbl>
          </a:graphicData>
        </a:graphic>
      </p:graphicFrame>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279401"/>
            <a:ext cx="140089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49875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gmasrv1\sso$\Gestion_Deloitte\Global_Brand\- Templates\Icons\Iconography Deloitte\Icon_Briefcase_MBlu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59" y="3473441"/>
            <a:ext cx="500442" cy="457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Cagmasrv1\sso$\Gestion_Deloitte\Global_Brand\- Templates\Icons\Iconography Deloitte\Icon_Factory_LGre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052" y="4038453"/>
            <a:ext cx="524657" cy="457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613285" y="2879670"/>
            <a:ext cx="7123807" cy="320729"/>
          </a:xfrm>
          <a:prstGeom prst="rect">
            <a:avLst/>
          </a:prstGeom>
        </p:spPr>
        <p:txBody>
          <a:bodyPr wrap="square">
            <a:spAutoFit/>
          </a:bodyPr>
          <a:lstStyle/>
          <a:p>
            <a:pPr marL="171450" lvl="1" indent="-171450" eaLnBrk="0" hangingPunct="0">
              <a:lnSpc>
                <a:spcPct val="106000"/>
              </a:lnSpc>
              <a:spcBef>
                <a:spcPct val="50000"/>
              </a:spcBef>
              <a:buClr>
                <a:srgbClr val="000000"/>
              </a:buClr>
              <a:buSzPct val="100000"/>
              <a:buFont typeface="Wingdings" pitchFamily="2" charset="2"/>
              <a:buChar char="§"/>
            </a:pPr>
            <a:r>
              <a:rPr lang="en-US" sz="1400" dirty="0">
                <a:solidFill>
                  <a:srgbClr val="000000"/>
                </a:solidFill>
                <a:latin typeface="Arial"/>
              </a:rPr>
              <a:t>Increase in Foreign Direct Investment (FDI) and Direct Investment (DI</a:t>
            </a:r>
            <a:r>
              <a:rPr lang="en-US" sz="1400" dirty="0" smtClean="0">
                <a:solidFill>
                  <a:srgbClr val="000000"/>
                </a:solidFill>
                <a:latin typeface="Arial"/>
              </a:rPr>
              <a:t>)</a:t>
            </a:r>
            <a:endParaRPr lang="en-US" sz="1400" b="1" dirty="0">
              <a:solidFill>
                <a:srgbClr val="000000"/>
              </a:solidFill>
              <a:latin typeface="Arial"/>
            </a:endParaRPr>
          </a:p>
        </p:txBody>
      </p:sp>
      <p:sp>
        <p:nvSpPr>
          <p:cNvPr id="6" name="Rectangle 5"/>
          <p:cNvSpPr/>
          <p:nvPr/>
        </p:nvSpPr>
        <p:spPr>
          <a:xfrm>
            <a:off x="1600194" y="3549787"/>
            <a:ext cx="7123807" cy="304507"/>
          </a:xfrm>
          <a:prstGeom prst="rect">
            <a:avLst/>
          </a:prstGeom>
        </p:spPr>
        <p:txBody>
          <a:bodyPr wrap="square">
            <a:spAutoFit/>
          </a:bodyPr>
          <a:lstStyle/>
          <a:p>
            <a:pPr marL="171450" lvl="1" indent="-171450" eaLnBrk="0" hangingPunct="0">
              <a:lnSpc>
                <a:spcPct val="106000"/>
              </a:lnSpc>
              <a:spcBef>
                <a:spcPct val="50000"/>
              </a:spcBef>
              <a:buClr>
                <a:srgbClr val="000000"/>
              </a:buClr>
              <a:buSzPct val="100000"/>
              <a:buFont typeface="Wingdings" pitchFamily="2" charset="2"/>
              <a:buChar char="§"/>
            </a:pPr>
            <a:r>
              <a:rPr lang="en-US" sz="1400" dirty="0" smtClean="0">
                <a:solidFill>
                  <a:srgbClr val="000000"/>
                </a:solidFill>
                <a:latin typeface="Arial"/>
              </a:rPr>
              <a:t>Substantial increase </a:t>
            </a:r>
            <a:r>
              <a:rPr lang="en-US" sz="1400" dirty="0">
                <a:solidFill>
                  <a:srgbClr val="000000"/>
                </a:solidFill>
                <a:latin typeface="Arial"/>
              </a:rPr>
              <a:t>in </a:t>
            </a:r>
            <a:r>
              <a:rPr lang="en-US" sz="1400" dirty="0" smtClean="0">
                <a:solidFill>
                  <a:srgbClr val="000000"/>
                </a:solidFill>
                <a:latin typeface="Arial"/>
              </a:rPr>
              <a:t>employment, both direct and indirect</a:t>
            </a:r>
            <a:endParaRPr lang="en-US" sz="1400" dirty="0">
              <a:solidFill>
                <a:srgbClr val="000000"/>
              </a:solidFill>
              <a:latin typeface="Arial"/>
            </a:endParaRPr>
          </a:p>
        </p:txBody>
      </p:sp>
      <p:sp>
        <p:nvSpPr>
          <p:cNvPr id="7" name="Rectangle 6"/>
          <p:cNvSpPr/>
          <p:nvPr/>
        </p:nvSpPr>
        <p:spPr>
          <a:xfrm>
            <a:off x="1600197" y="4114800"/>
            <a:ext cx="7123807" cy="304507"/>
          </a:xfrm>
          <a:prstGeom prst="rect">
            <a:avLst/>
          </a:prstGeom>
        </p:spPr>
        <p:txBody>
          <a:bodyPr wrap="square">
            <a:spAutoFit/>
          </a:bodyPr>
          <a:lstStyle/>
          <a:p>
            <a:pPr marL="171450" lvl="1" indent="-171450" eaLnBrk="0" hangingPunct="0">
              <a:lnSpc>
                <a:spcPct val="106000"/>
              </a:lnSpc>
              <a:spcBef>
                <a:spcPct val="50000"/>
              </a:spcBef>
              <a:buClr>
                <a:srgbClr val="000000"/>
              </a:buClr>
              <a:buSzPct val="100000"/>
              <a:buFont typeface="Wingdings" pitchFamily="2" charset="2"/>
              <a:buChar char="§"/>
            </a:pPr>
            <a:r>
              <a:rPr lang="en-US" sz="1400" dirty="0" smtClean="0">
                <a:solidFill>
                  <a:srgbClr val="000000"/>
                </a:solidFill>
                <a:latin typeface="Arial"/>
              </a:rPr>
              <a:t>Substantial increase </a:t>
            </a:r>
            <a:r>
              <a:rPr lang="en-US" sz="1400" dirty="0">
                <a:solidFill>
                  <a:srgbClr val="000000"/>
                </a:solidFill>
                <a:latin typeface="Arial"/>
              </a:rPr>
              <a:t>in sales and exports </a:t>
            </a:r>
          </a:p>
        </p:txBody>
      </p:sp>
      <p:sp>
        <p:nvSpPr>
          <p:cNvPr id="8" name="Rectangle 7"/>
          <p:cNvSpPr/>
          <p:nvPr/>
        </p:nvSpPr>
        <p:spPr>
          <a:xfrm>
            <a:off x="406908" y="4742685"/>
            <a:ext cx="8330184" cy="461665"/>
          </a:xfrm>
          <a:prstGeom prst="rect">
            <a:avLst/>
          </a:prstGeom>
        </p:spPr>
        <p:txBody>
          <a:bodyPr>
            <a:spAutoFit/>
          </a:bodyPr>
          <a:lstStyle/>
          <a:p>
            <a:pPr>
              <a:spcAft>
                <a:spcPts val="1200"/>
              </a:spcAft>
            </a:pPr>
            <a:r>
              <a:rPr lang="en-US" sz="1200" dirty="0" smtClean="0"/>
              <a:t>Our key principles, integrated throughout activities, will enable the achievement of goals, set </a:t>
            </a:r>
            <a:r>
              <a:rPr lang="en-US" sz="1200" dirty="0"/>
              <a:t>BiH on a sustainable growth trajectory, and prepare </a:t>
            </a:r>
            <a:r>
              <a:rPr lang="en-US" sz="1200" dirty="0" smtClean="0"/>
              <a:t>the country </a:t>
            </a:r>
            <a:r>
              <a:rPr lang="en-US" sz="1200" dirty="0"/>
              <a:t>for EU </a:t>
            </a:r>
            <a:r>
              <a:rPr lang="en-US" sz="1200" dirty="0" smtClean="0"/>
              <a:t>accession</a:t>
            </a:r>
            <a:r>
              <a:rPr lang="en-US" sz="1200" dirty="0"/>
              <a:t>:</a:t>
            </a:r>
            <a:endParaRPr lang="en-US" sz="1200" dirty="0" smtClean="0"/>
          </a:p>
        </p:txBody>
      </p:sp>
      <p:sp>
        <p:nvSpPr>
          <p:cNvPr id="9" name="Rectangle 8"/>
          <p:cNvSpPr/>
          <p:nvPr/>
        </p:nvSpPr>
        <p:spPr>
          <a:xfrm>
            <a:off x="438912" y="5462801"/>
            <a:ext cx="1828800" cy="1015663"/>
          </a:xfrm>
          <a:prstGeom prst="rect">
            <a:avLst/>
          </a:prstGeom>
        </p:spPr>
        <p:txBody>
          <a:bodyPr wrap="square">
            <a:spAutoFit/>
          </a:bodyPr>
          <a:lstStyle/>
          <a:p>
            <a:pPr algn="ctr">
              <a:spcAft>
                <a:spcPts val="1200"/>
              </a:spcAft>
            </a:pPr>
            <a:r>
              <a:rPr lang="en-US" sz="1200" dirty="0"/>
              <a:t>Focus on </a:t>
            </a:r>
            <a:r>
              <a:rPr lang="en-US" sz="1200" b="1" dirty="0"/>
              <a:t>analytics</a:t>
            </a:r>
            <a:r>
              <a:rPr lang="en-US" sz="1200" dirty="0"/>
              <a:t>  </a:t>
            </a:r>
            <a:r>
              <a:rPr lang="en-US" sz="1200" dirty="0" smtClean="0"/>
              <a:t>up front to </a:t>
            </a:r>
            <a:r>
              <a:rPr lang="en-US" sz="1200" dirty="0"/>
              <a:t>determine key localities and sectors and throughout to sustain impact</a:t>
            </a:r>
          </a:p>
        </p:txBody>
      </p:sp>
      <p:sp>
        <p:nvSpPr>
          <p:cNvPr id="10" name="Rectangle 9"/>
          <p:cNvSpPr/>
          <p:nvPr/>
        </p:nvSpPr>
        <p:spPr>
          <a:xfrm>
            <a:off x="2542032" y="5485359"/>
            <a:ext cx="1828800" cy="1015663"/>
          </a:xfrm>
          <a:prstGeom prst="rect">
            <a:avLst/>
          </a:prstGeom>
        </p:spPr>
        <p:txBody>
          <a:bodyPr wrap="square">
            <a:spAutoFit/>
          </a:bodyPr>
          <a:lstStyle/>
          <a:p>
            <a:pPr algn="ctr">
              <a:spcAft>
                <a:spcPts val="1200"/>
              </a:spcAft>
            </a:pPr>
            <a:r>
              <a:rPr lang="en-US" sz="1200" dirty="0"/>
              <a:t>Embed efforts </a:t>
            </a:r>
            <a:r>
              <a:rPr lang="en-US" sz="1200" b="1" dirty="0"/>
              <a:t>locally</a:t>
            </a:r>
            <a:r>
              <a:rPr lang="en-US" sz="1200" dirty="0"/>
              <a:t> through LEC development and ownership of action plans</a:t>
            </a:r>
          </a:p>
        </p:txBody>
      </p:sp>
      <p:sp>
        <p:nvSpPr>
          <p:cNvPr id="11" name="Rectangle 10"/>
          <p:cNvSpPr/>
          <p:nvPr/>
        </p:nvSpPr>
        <p:spPr>
          <a:xfrm>
            <a:off x="4800600" y="5362224"/>
            <a:ext cx="1828800" cy="1200329"/>
          </a:xfrm>
          <a:prstGeom prst="rect">
            <a:avLst/>
          </a:prstGeom>
        </p:spPr>
        <p:txBody>
          <a:bodyPr wrap="square">
            <a:spAutoFit/>
          </a:bodyPr>
          <a:lstStyle/>
          <a:p>
            <a:pPr algn="ctr">
              <a:spcAft>
                <a:spcPts val="1200"/>
              </a:spcAft>
            </a:pPr>
            <a:r>
              <a:rPr lang="en-US" sz="1200" dirty="0"/>
              <a:t>Prioritize </a:t>
            </a:r>
            <a:r>
              <a:rPr lang="en-US" sz="1200" b="1" dirty="0"/>
              <a:t>demand-driven</a:t>
            </a:r>
            <a:r>
              <a:rPr lang="en-US" sz="1200" dirty="0"/>
              <a:t> </a:t>
            </a:r>
            <a:r>
              <a:rPr lang="en-US" sz="1200" dirty="0" smtClean="0"/>
              <a:t>activities, through the identification of target markets within key sectors</a:t>
            </a:r>
            <a:endParaRPr lang="en-US" sz="1200" dirty="0"/>
          </a:p>
        </p:txBody>
      </p:sp>
      <p:sp>
        <p:nvSpPr>
          <p:cNvPr id="12" name="Rectangle 11"/>
          <p:cNvSpPr/>
          <p:nvPr/>
        </p:nvSpPr>
        <p:spPr>
          <a:xfrm>
            <a:off x="6895205" y="5670024"/>
            <a:ext cx="1828800" cy="646331"/>
          </a:xfrm>
          <a:prstGeom prst="rect">
            <a:avLst/>
          </a:prstGeom>
        </p:spPr>
        <p:txBody>
          <a:bodyPr wrap="square">
            <a:spAutoFit/>
          </a:bodyPr>
          <a:lstStyle/>
          <a:p>
            <a:pPr algn="ctr">
              <a:spcAft>
                <a:spcPts val="1200"/>
              </a:spcAft>
            </a:pPr>
            <a:r>
              <a:rPr lang="en-US" sz="1200" dirty="0" smtClean="0"/>
              <a:t>Ensure long term visibility, and capitalize </a:t>
            </a:r>
            <a:r>
              <a:rPr lang="en-US" sz="1200" dirty="0"/>
              <a:t>on </a:t>
            </a:r>
            <a:r>
              <a:rPr lang="en-US" sz="1200" b="1" dirty="0"/>
              <a:t>replication</a:t>
            </a:r>
          </a:p>
        </p:txBody>
      </p:sp>
      <p:sp>
        <p:nvSpPr>
          <p:cNvPr id="13" name="Right Arrow 12"/>
          <p:cNvSpPr/>
          <p:nvPr/>
        </p:nvSpPr>
        <p:spPr bwMode="auto">
          <a:xfrm>
            <a:off x="2267712" y="5774885"/>
            <a:ext cx="274320" cy="274320"/>
          </a:xfrm>
          <a:prstGeom prst="rightArrow">
            <a:avLst/>
          </a:prstGeom>
          <a:solidFill>
            <a:srgbClr val="52D0FF"/>
          </a:solidFill>
          <a:ln w="12700" cap="flat" cmpd="sng" algn="ctr">
            <a:noFill/>
            <a:prstDash val="solid"/>
            <a:round/>
            <a:headEnd type="none" w="med" len="med"/>
            <a:tailEnd type="none" w="med" len="med"/>
          </a:ln>
          <a:effectLst/>
        </p:spPr>
        <p:txBody>
          <a:bodyPr vert="horz" wrap="square" lIns="73152" tIns="73152" rIns="73152" bIns="73152" numCol="1" rtlCol="0" anchor="t" anchorCtr="0" compatLnSpc="1">
            <a:prstTxWarp prst="textNoShape">
              <a:avLst/>
            </a:prstTxWarp>
          </a:bodyPr>
          <a:lstStyle/>
          <a:p>
            <a:pPr marL="0" marR="0" indent="0" algn="l" defTabSz="914400" rtl="0" eaLnBrk="0" fontAlgn="base" latinLnBrk="0" hangingPunct="0">
              <a:lnSpc>
                <a:spcPct val="106000"/>
              </a:lnSpc>
              <a:spcBef>
                <a:spcPct val="50000"/>
              </a:spcBef>
              <a:spcAft>
                <a:spcPct val="0"/>
              </a:spcAft>
              <a:buClrTx/>
              <a:buSzPct val="100000"/>
              <a:buFont typeface="Wingdings 2" pitchFamily="18" charset="2"/>
              <a:buNone/>
              <a:tabLst/>
            </a:pPr>
            <a:endParaRPr kumimoji="0" lang="en-US" sz="1100" b="0" i="0" u="none" strike="noStrike" cap="none" normalizeH="0" baseline="0" dirty="0" smtClean="0">
              <a:ln>
                <a:noFill/>
              </a:ln>
              <a:solidFill>
                <a:schemeClr val="tx1"/>
              </a:solidFill>
              <a:effectLst/>
              <a:latin typeface="Arial" charset="0"/>
            </a:endParaRPr>
          </a:p>
        </p:txBody>
      </p:sp>
      <p:sp>
        <p:nvSpPr>
          <p:cNvPr id="14" name="Right Arrow 13"/>
          <p:cNvSpPr/>
          <p:nvPr/>
        </p:nvSpPr>
        <p:spPr bwMode="auto">
          <a:xfrm>
            <a:off x="4434840" y="5774885"/>
            <a:ext cx="274320" cy="274320"/>
          </a:xfrm>
          <a:prstGeom prst="rightArrow">
            <a:avLst/>
          </a:prstGeom>
          <a:solidFill>
            <a:srgbClr val="52D0FF"/>
          </a:solidFill>
          <a:ln w="12700" cap="flat" cmpd="sng" algn="ctr">
            <a:noFill/>
            <a:prstDash val="solid"/>
            <a:round/>
            <a:headEnd type="none" w="med" len="med"/>
            <a:tailEnd type="none" w="med" len="med"/>
          </a:ln>
          <a:effectLst/>
        </p:spPr>
        <p:txBody>
          <a:bodyPr vert="horz" wrap="square" lIns="73152" tIns="73152" rIns="73152" bIns="73152" numCol="1" rtlCol="0" anchor="t" anchorCtr="0" compatLnSpc="1">
            <a:prstTxWarp prst="textNoShape">
              <a:avLst/>
            </a:prstTxWarp>
          </a:bodyPr>
          <a:lstStyle/>
          <a:p>
            <a:pPr marL="0" marR="0" indent="0" algn="l" defTabSz="914400" rtl="0" eaLnBrk="0" fontAlgn="base" latinLnBrk="0" hangingPunct="0">
              <a:lnSpc>
                <a:spcPct val="106000"/>
              </a:lnSpc>
              <a:spcBef>
                <a:spcPct val="50000"/>
              </a:spcBef>
              <a:spcAft>
                <a:spcPct val="0"/>
              </a:spcAft>
              <a:buClrTx/>
              <a:buSzPct val="100000"/>
              <a:buFont typeface="Wingdings 2" pitchFamily="18" charset="2"/>
              <a:buNone/>
              <a:tabLst/>
            </a:pPr>
            <a:endParaRPr kumimoji="0" lang="en-US" sz="1100" b="0" i="0" u="none" strike="noStrike" cap="none" normalizeH="0" baseline="0" dirty="0" smtClean="0">
              <a:ln>
                <a:noFill/>
              </a:ln>
              <a:solidFill>
                <a:schemeClr val="tx1"/>
              </a:solidFill>
              <a:effectLst/>
              <a:latin typeface="Arial" charset="0"/>
            </a:endParaRPr>
          </a:p>
        </p:txBody>
      </p:sp>
      <p:pic>
        <p:nvPicPr>
          <p:cNvPr id="15" name="Picture 2" descr="C:\Users\jsauvageau\Desktop\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5760" y="2811435"/>
            <a:ext cx="477239" cy="4572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279401"/>
            <a:ext cx="140089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 Placeholder 3"/>
          <p:cNvSpPr txBox="1">
            <a:spLocks/>
          </p:cNvSpPr>
          <p:nvPr/>
        </p:nvSpPr>
        <p:spPr bwMode="auto">
          <a:xfrm>
            <a:off x="446024" y="2057400"/>
            <a:ext cx="8348472" cy="5212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2400" b="1" dirty="0" smtClean="0"/>
              <a:t>Planned Impact</a:t>
            </a:r>
            <a:endParaRPr lang="en-US" sz="2400" b="1" dirty="0"/>
          </a:p>
        </p:txBody>
      </p:sp>
    </p:spTree>
    <p:extLst>
      <p:ext uri="{BB962C8B-B14F-4D97-AF65-F5344CB8AC3E}">
        <p14:creationId xmlns:p14="http://schemas.microsoft.com/office/powerpoint/2010/main" val="18730806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bleau - Bosnia v1_12_24_2013"/>
          <p:cNvPicPr>
            <a:picLocks noChangeAspect="1"/>
          </p:cNvPicPr>
          <p:nvPr/>
        </p:nvPicPr>
        <p:blipFill rotWithShape="1">
          <a:blip r:embed="rId2">
            <a:extLst>
              <a:ext uri="{28A0092B-C50C-407E-A947-70E740481C1C}">
                <a14:useLocalDpi xmlns:a14="http://schemas.microsoft.com/office/drawing/2010/main" val="0"/>
              </a:ext>
            </a:extLst>
          </a:blip>
          <a:srcRect l="37922" t="19033" r="10445" b="8389"/>
          <a:stretch/>
        </p:blipFill>
        <p:spPr>
          <a:xfrm>
            <a:off x="2122403" y="1994070"/>
            <a:ext cx="4721289" cy="3295701"/>
          </a:xfrm>
          <a:prstGeom prst="rect">
            <a:avLst/>
          </a:prstGeom>
        </p:spPr>
      </p:pic>
      <p:sp>
        <p:nvSpPr>
          <p:cNvPr id="5" name="TextBox 4"/>
          <p:cNvSpPr txBox="1"/>
          <p:nvPr/>
        </p:nvSpPr>
        <p:spPr>
          <a:xfrm>
            <a:off x="228600" y="2042406"/>
            <a:ext cx="1523411" cy="1846659"/>
          </a:xfrm>
          <a:prstGeom prst="rect">
            <a:avLst/>
          </a:prstGeom>
          <a:solidFill>
            <a:srgbClr val="FFFFFF"/>
          </a:solidFill>
          <a:ln>
            <a:solidFill>
              <a:srgbClr val="003399"/>
            </a:solidFill>
          </a:ln>
        </p:spPr>
        <p:txBody>
          <a:bodyPr wrap="square" rtlCol="0">
            <a:spAutoFit/>
          </a:bodyPr>
          <a:lstStyle/>
          <a:p>
            <a:pPr algn="ctr" fontAlgn="auto">
              <a:spcBef>
                <a:spcPts val="0"/>
              </a:spcBef>
              <a:spcAft>
                <a:spcPts val="0"/>
              </a:spcAft>
              <a:defRPr/>
            </a:pPr>
            <a:r>
              <a:rPr lang="en-US" b="1" kern="0" dirty="0" smtClean="0">
                <a:solidFill>
                  <a:sysClr val="windowText" lastClr="000000"/>
                </a:solidFill>
              </a:rPr>
              <a:t>Bihac</a:t>
            </a:r>
          </a:p>
          <a:p>
            <a:pPr marL="171450" indent="-171450" fontAlgn="auto">
              <a:spcBef>
                <a:spcPts val="0"/>
              </a:spcBef>
              <a:spcAft>
                <a:spcPts val="0"/>
              </a:spcAft>
              <a:buFont typeface="Arial" panose="020B0604020202020204" pitchFamily="34" charset="0"/>
              <a:buChar char="•"/>
              <a:defRPr/>
            </a:pPr>
            <a:r>
              <a:rPr lang="en-US" sz="1200" kern="0" dirty="0">
                <a:solidFill>
                  <a:sysClr val="windowText" lastClr="000000"/>
                </a:solidFill>
              </a:rPr>
              <a:t>Bihac – Municipality</a:t>
            </a:r>
            <a:endParaRPr lang="bs-Latn-BA" sz="1200" kern="0" dirty="0">
              <a:solidFill>
                <a:sysClr val="windowText" lastClr="000000"/>
              </a:solidFill>
            </a:endParaRPr>
          </a:p>
          <a:p>
            <a:pPr marL="171450" indent="-171450" fontAlgn="auto">
              <a:spcBef>
                <a:spcPts val="0"/>
              </a:spcBef>
              <a:spcAft>
                <a:spcPts val="0"/>
              </a:spcAft>
              <a:buFont typeface="Arial" panose="020B0604020202020204" pitchFamily="34" charset="0"/>
              <a:buChar char="•"/>
              <a:defRPr/>
            </a:pPr>
            <a:r>
              <a:rPr lang="en-US" sz="1200" kern="0" dirty="0" smtClean="0">
                <a:solidFill>
                  <a:sysClr val="windowText" lastClr="000000"/>
                </a:solidFill>
              </a:rPr>
              <a:t>Cazin</a:t>
            </a:r>
          </a:p>
          <a:p>
            <a:pPr marL="171450" indent="-171450" fontAlgn="auto">
              <a:spcBef>
                <a:spcPts val="0"/>
              </a:spcBef>
              <a:spcAft>
                <a:spcPts val="0"/>
              </a:spcAft>
              <a:buFont typeface="Arial" panose="020B0604020202020204" pitchFamily="34" charset="0"/>
              <a:buChar char="•"/>
              <a:defRPr/>
            </a:pPr>
            <a:r>
              <a:rPr lang="en-US" sz="1200" kern="0" dirty="0" smtClean="0">
                <a:solidFill>
                  <a:sysClr val="windowText" lastClr="000000"/>
                </a:solidFill>
              </a:rPr>
              <a:t>Bos. Krupa</a:t>
            </a:r>
          </a:p>
          <a:p>
            <a:pPr marL="171450" indent="-171450" fontAlgn="auto">
              <a:spcBef>
                <a:spcPts val="0"/>
              </a:spcBef>
              <a:spcAft>
                <a:spcPts val="0"/>
              </a:spcAft>
              <a:buFont typeface="Arial" panose="020B0604020202020204" pitchFamily="34" charset="0"/>
              <a:buChar char="•"/>
              <a:defRPr/>
            </a:pPr>
            <a:r>
              <a:rPr lang="en-US" sz="1200" kern="0" dirty="0" smtClean="0">
                <a:solidFill>
                  <a:sysClr val="windowText" lastClr="000000"/>
                </a:solidFill>
              </a:rPr>
              <a:t>Buzim</a:t>
            </a:r>
          </a:p>
          <a:p>
            <a:pPr marL="171450" indent="-171450" fontAlgn="auto">
              <a:spcBef>
                <a:spcPts val="0"/>
              </a:spcBef>
              <a:spcAft>
                <a:spcPts val="0"/>
              </a:spcAft>
              <a:buFont typeface="Arial" panose="020B0604020202020204" pitchFamily="34" charset="0"/>
              <a:buChar char="•"/>
              <a:defRPr/>
            </a:pPr>
            <a:r>
              <a:rPr lang="en-US" sz="1200" kern="0" dirty="0" smtClean="0">
                <a:solidFill>
                  <a:sysClr val="windowText" lastClr="000000"/>
                </a:solidFill>
              </a:rPr>
              <a:t>Velika Kladusa</a:t>
            </a:r>
          </a:p>
          <a:p>
            <a:pPr marL="171450" indent="-171450" fontAlgn="auto">
              <a:spcBef>
                <a:spcPts val="0"/>
              </a:spcBef>
              <a:spcAft>
                <a:spcPts val="0"/>
              </a:spcAft>
              <a:buFont typeface="Arial" panose="020B0604020202020204" pitchFamily="34" charset="0"/>
              <a:buChar char="•"/>
              <a:defRPr/>
            </a:pPr>
            <a:r>
              <a:rPr lang="en-US" sz="1200" kern="0" dirty="0" smtClean="0">
                <a:solidFill>
                  <a:sysClr val="windowText" lastClr="000000"/>
                </a:solidFill>
              </a:rPr>
              <a:t>Sanski Most</a:t>
            </a:r>
          </a:p>
          <a:p>
            <a:pPr marL="171450" indent="-171450" fontAlgn="auto">
              <a:spcBef>
                <a:spcPts val="0"/>
              </a:spcBef>
              <a:spcAft>
                <a:spcPts val="0"/>
              </a:spcAft>
              <a:buFont typeface="Arial" panose="020B0604020202020204" pitchFamily="34" charset="0"/>
              <a:buChar char="•"/>
              <a:defRPr/>
            </a:pPr>
            <a:endParaRPr lang="en-US" sz="1200" kern="0" dirty="0" smtClean="0">
              <a:solidFill>
                <a:sysClr val="windowText" lastClr="000000"/>
              </a:solidFill>
            </a:endParaRPr>
          </a:p>
        </p:txBody>
      </p:sp>
      <p:sp>
        <p:nvSpPr>
          <p:cNvPr id="6" name="TextBox 5"/>
          <p:cNvSpPr txBox="1"/>
          <p:nvPr/>
        </p:nvSpPr>
        <p:spPr>
          <a:xfrm>
            <a:off x="1780088" y="4653862"/>
            <a:ext cx="1877511" cy="2215991"/>
          </a:xfrm>
          <a:prstGeom prst="rect">
            <a:avLst/>
          </a:prstGeom>
          <a:solidFill>
            <a:srgbClr val="FFFFFF"/>
          </a:solidFill>
          <a:ln>
            <a:solidFill>
              <a:srgbClr val="003399"/>
            </a:solidFill>
          </a:ln>
        </p:spPr>
        <p:txBody>
          <a:bodyPr wrap="square" rtlCol="0">
            <a:spAutoFit/>
          </a:bodyPr>
          <a:lstStyle/>
          <a:p>
            <a:pPr algn="ctr" fontAlgn="auto">
              <a:spcBef>
                <a:spcPts val="0"/>
              </a:spcBef>
              <a:spcAft>
                <a:spcPts val="0"/>
              </a:spcAft>
              <a:defRPr/>
            </a:pPr>
            <a:r>
              <a:rPr lang="en-US" b="1" kern="0" dirty="0" smtClean="0">
                <a:solidFill>
                  <a:sysClr val="windowText" lastClr="000000"/>
                </a:solidFill>
              </a:rPr>
              <a:t>Ljubuski</a:t>
            </a:r>
          </a:p>
          <a:p>
            <a:pPr marL="171450" indent="-171450" fontAlgn="auto">
              <a:spcBef>
                <a:spcPts val="0"/>
              </a:spcBef>
              <a:spcAft>
                <a:spcPts val="0"/>
              </a:spcAft>
              <a:buFont typeface="Arial" panose="020B0604020202020204" pitchFamily="34" charset="0"/>
              <a:buChar char="•"/>
              <a:defRPr/>
            </a:pPr>
            <a:r>
              <a:rPr lang="en-US" sz="1200" kern="0" dirty="0" smtClean="0">
                <a:solidFill>
                  <a:sysClr val="windowText" lastClr="000000"/>
                </a:solidFill>
              </a:rPr>
              <a:t>Ljubuski-</a:t>
            </a:r>
            <a:r>
              <a:rPr lang="bs-Latn-BA" sz="1200" kern="0" dirty="0" err="1" smtClean="0">
                <a:solidFill>
                  <a:sysClr val="windowText" lastClr="000000"/>
                </a:solidFill>
              </a:rPr>
              <a:t>Municipality</a:t>
            </a:r>
            <a:endParaRPr lang="en-US" sz="1200" kern="0" dirty="0">
              <a:solidFill>
                <a:sysClr val="windowText" lastClr="000000"/>
              </a:solidFill>
            </a:endParaRPr>
          </a:p>
          <a:p>
            <a:pPr marL="171450" indent="-171450" fontAlgn="auto">
              <a:spcBef>
                <a:spcPts val="0"/>
              </a:spcBef>
              <a:spcAft>
                <a:spcPts val="0"/>
              </a:spcAft>
              <a:buFont typeface="Arial" panose="020B0604020202020204" pitchFamily="34" charset="0"/>
              <a:buChar char="•"/>
              <a:defRPr/>
            </a:pPr>
            <a:r>
              <a:rPr lang="en-US" sz="1200" kern="0" dirty="0" smtClean="0">
                <a:solidFill>
                  <a:sysClr val="windowText" lastClr="000000"/>
                </a:solidFill>
              </a:rPr>
              <a:t>Konjic</a:t>
            </a:r>
          </a:p>
          <a:p>
            <a:pPr marL="171450" indent="-171450" fontAlgn="auto">
              <a:spcBef>
                <a:spcPts val="0"/>
              </a:spcBef>
              <a:spcAft>
                <a:spcPts val="0"/>
              </a:spcAft>
              <a:buFont typeface="Arial" panose="020B0604020202020204" pitchFamily="34" charset="0"/>
              <a:buChar char="•"/>
              <a:defRPr/>
            </a:pPr>
            <a:r>
              <a:rPr lang="en-US" sz="1200" kern="0" dirty="0" smtClean="0">
                <a:solidFill>
                  <a:sysClr val="windowText" lastClr="000000"/>
                </a:solidFill>
              </a:rPr>
              <a:t>Tomislavgrad</a:t>
            </a:r>
          </a:p>
          <a:p>
            <a:pPr marL="171450" indent="-171450" fontAlgn="auto">
              <a:spcBef>
                <a:spcPts val="0"/>
              </a:spcBef>
              <a:spcAft>
                <a:spcPts val="0"/>
              </a:spcAft>
              <a:buFont typeface="Arial" panose="020B0604020202020204" pitchFamily="34" charset="0"/>
              <a:buChar char="•"/>
              <a:defRPr/>
            </a:pPr>
            <a:r>
              <a:rPr lang="en-US" sz="1200" kern="0" dirty="0" smtClean="0">
                <a:solidFill>
                  <a:sysClr val="windowText" lastClr="000000"/>
                </a:solidFill>
              </a:rPr>
              <a:t>Caplijina</a:t>
            </a:r>
          </a:p>
          <a:p>
            <a:pPr marL="171450" indent="-171450" fontAlgn="auto">
              <a:spcBef>
                <a:spcPts val="0"/>
              </a:spcBef>
              <a:spcAft>
                <a:spcPts val="0"/>
              </a:spcAft>
              <a:buFont typeface="Arial" panose="020B0604020202020204" pitchFamily="34" charset="0"/>
              <a:buChar char="•"/>
              <a:defRPr/>
            </a:pPr>
            <a:r>
              <a:rPr lang="en-US" sz="1200" kern="0" dirty="0" smtClean="0">
                <a:solidFill>
                  <a:sysClr val="windowText" lastClr="000000"/>
                </a:solidFill>
              </a:rPr>
              <a:t>Citluk</a:t>
            </a:r>
          </a:p>
          <a:p>
            <a:pPr marL="171450" indent="-171450" fontAlgn="auto">
              <a:spcBef>
                <a:spcPts val="0"/>
              </a:spcBef>
              <a:spcAft>
                <a:spcPts val="0"/>
              </a:spcAft>
              <a:buFont typeface="Arial" panose="020B0604020202020204" pitchFamily="34" charset="0"/>
              <a:buChar char="•"/>
              <a:defRPr/>
            </a:pPr>
            <a:r>
              <a:rPr lang="en-US" sz="1200" kern="0" dirty="0" smtClean="0">
                <a:solidFill>
                  <a:sysClr val="windowText" lastClr="000000"/>
                </a:solidFill>
              </a:rPr>
              <a:t>Siroki Brijeg</a:t>
            </a:r>
          </a:p>
          <a:p>
            <a:pPr marL="171450" indent="-171450" fontAlgn="auto">
              <a:spcBef>
                <a:spcPts val="0"/>
              </a:spcBef>
              <a:spcAft>
                <a:spcPts val="0"/>
              </a:spcAft>
              <a:buFont typeface="Arial" panose="020B0604020202020204" pitchFamily="34" charset="0"/>
              <a:buChar char="•"/>
              <a:defRPr/>
            </a:pPr>
            <a:r>
              <a:rPr lang="en-US" sz="1200" kern="0" dirty="0" smtClean="0">
                <a:solidFill>
                  <a:sysClr val="windowText" lastClr="000000"/>
                </a:solidFill>
              </a:rPr>
              <a:t>Trebinje</a:t>
            </a:r>
          </a:p>
          <a:p>
            <a:pPr marL="171450" indent="-171450" fontAlgn="auto">
              <a:spcBef>
                <a:spcPts val="0"/>
              </a:spcBef>
              <a:spcAft>
                <a:spcPts val="0"/>
              </a:spcAft>
              <a:buFont typeface="Arial" panose="020B0604020202020204" pitchFamily="34" charset="0"/>
              <a:buChar char="•"/>
              <a:defRPr/>
            </a:pPr>
            <a:r>
              <a:rPr lang="en-US" sz="1200" kern="0" dirty="0" smtClean="0">
                <a:solidFill>
                  <a:sysClr val="windowText" lastClr="000000"/>
                </a:solidFill>
              </a:rPr>
              <a:t>Nevesinje</a:t>
            </a:r>
          </a:p>
          <a:p>
            <a:pPr marL="171450" indent="-171450" fontAlgn="auto">
              <a:spcBef>
                <a:spcPts val="0"/>
              </a:spcBef>
              <a:spcAft>
                <a:spcPts val="0"/>
              </a:spcAft>
              <a:buFont typeface="Arial" panose="020B0604020202020204" pitchFamily="34" charset="0"/>
              <a:buChar char="•"/>
              <a:defRPr/>
            </a:pPr>
            <a:r>
              <a:rPr lang="en-US" sz="1200" kern="0" dirty="0" smtClean="0">
                <a:solidFill>
                  <a:sysClr val="windowText" lastClr="000000"/>
                </a:solidFill>
              </a:rPr>
              <a:t>Mostar (Private Sector Only)</a:t>
            </a:r>
          </a:p>
        </p:txBody>
      </p:sp>
      <p:sp>
        <p:nvSpPr>
          <p:cNvPr id="7" name="TextBox 6"/>
          <p:cNvSpPr txBox="1"/>
          <p:nvPr/>
        </p:nvSpPr>
        <p:spPr>
          <a:xfrm>
            <a:off x="5292335" y="4642009"/>
            <a:ext cx="1636776" cy="2215991"/>
          </a:xfrm>
          <a:prstGeom prst="rect">
            <a:avLst/>
          </a:prstGeom>
          <a:solidFill>
            <a:srgbClr val="FFFFFF"/>
          </a:solidFill>
          <a:ln>
            <a:solidFill>
              <a:srgbClr val="003399"/>
            </a:solidFill>
          </a:ln>
        </p:spPr>
        <p:txBody>
          <a:bodyPr wrap="square" rtlCol="0">
            <a:spAutoFit/>
          </a:bodyPr>
          <a:lstStyle/>
          <a:p>
            <a:pPr algn="ctr" fontAlgn="auto">
              <a:spcBef>
                <a:spcPts val="0"/>
              </a:spcBef>
              <a:spcAft>
                <a:spcPts val="0"/>
              </a:spcAft>
              <a:defRPr/>
            </a:pPr>
            <a:r>
              <a:rPr lang="en-US" b="1" kern="0" dirty="0" smtClean="0">
                <a:solidFill>
                  <a:sysClr val="windowText" lastClr="000000"/>
                </a:solidFill>
              </a:rPr>
              <a:t>Sarajevo</a:t>
            </a:r>
          </a:p>
          <a:p>
            <a:pPr marL="171450" indent="-171450" fontAlgn="auto">
              <a:spcBef>
                <a:spcPts val="0"/>
              </a:spcBef>
              <a:spcAft>
                <a:spcPts val="0"/>
              </a:spcAft>
              <a:buFont typeface="Arial" panose="020B0604020202020204" pitchFamily="34" charset="0"/>
              <a:buChar char="•"/>
              <a:defRPr/>
            </a:pPr>
            <a:r>
              <a:rPr lang="en-US" sz="1200" kern="0" dirty="0">
                <a:solidFill>
                  <a:sysClr val="windowText" lastClr="000000"/>
                </a:solidFill>
              </a:rPr>
              <a:t>Centar</a:t>
            </a:r>
          </a:p>
          <a:p>
            <a:pPr marL="171450" indent="-171450" fontAlgn="auto">
              <a:spcBef>
                <a:spcPts val="0"/>
              </a:spcBef>
              <a:spcAft>
                <a:spcPts val="0"/>
              </a:spcAft>
              <a:buFont typeface="Arial" panose="020B0604020202020204" pitchFamily="34" charset="0"/>
              <a:buChar char="•"/>
              <a:defRPr/>
            </a:pPr>
            <a:r>
              <a:rPr lang="en-US" sz="1200" kern="0" dirty="0" smtClean="0">
                <a:solidFill>
                  <a:sysClr val="windowText" lastClr="000000"/>
                </a:solidFill>
              </a:rPr>
              <a:t>Stari Grad</a:t>
            </a:r>
          </a:p>
          <a:p>
            <a:pPr marL="171450" indent="-171450" fontAlgn="auto">
              <a:spcBef>
                <a:spcPts val="0"/>
              </a:spcBef>
              <a:spcAft>
                <a:spcPts val="0"/>
              </a:spcAft>
              <a:buFont typeface="Arial" panose="020B0604020202020204" pitchFamily="34" charset="0"/>
              <a:buChar char="•"/>
              <a:defRPr/>
            </a:pPr>
            <a:r>
              <a:rPr lang="en-US" sz="1200" kern="0" dirty="0" smtClean="0">
                <a:solidFill>
                  <a:sysClr val="windowText" lastClr="000000"/>
                </a:solidFill>
              </a:rPr>
              <a:t>Novo Sarajevo</a:t>
            </a:r>
          </a:p>
          <a:p>
            <a:pPr marL="171450" indent="-171450" fontAlgn="auto">
              <a:spcBef>
                <a:spcPts val="0"/>
              </a:spcBef>
              <a:spcAft>
                <a:spcPts val="0"/>
              </a:spcAft>
              <a:buFont typeface="Arial" panose="020B0604020202020204" pitchFamily="34" charset="0"/>
              <a:buChar char="•"/>
              <a:defRPr/>
            </a:pPr>
            <a:r>
              <a:rPr lang="en-US" sz="1200" kern="0" dirty="0" smtClean="0">
                <a:solidFill>
                  <a:sysClr val="windowText" lastClr="000000"/>
                </a:solidFill>
              </a:rPr>
              <a:t>Novi Grad</a:t>
            </a:r>
          </a:p>
          <a:p>
            <a:pPr marL="171450" indent="-171450" fontAlgn="auto">
              <a:spcBef>
                <a:spcPts val="0"/>
              </a:spcBef>
              <a:spcAft>
                <a:spcPts val="0"/>
              </a:spcAft>
              <a:buFont typeface="Arial" panose="020B0604020202020204" pitchFamily="34" charset="0"/>
              <a:buChar char="•"/>
              <a:defRPr/>
            </a:pPr>
            <a:r>
              <a:rPr lang="en-US" sz="1200" kern="0" dirty="0" smtClean="0">
                <a:solidFill>
                  <a:sysClr val="windowText" lastClr="000000"/>
                </a:solidFill>
              </a:rPr>
              <a:t>Vogosca</a:t>
            </a:r>
          </a:p>
          <a:p>
            <a:pPr marL="171450" indent="-171450" fontAlgn="auto">
              <a:spcBef>
                <a:spcPts val="0"/>
              </a:spcBef>
              <a:spcAft>
                <a:spcPts val="0"/>
              </a:spcAft>
              <a:buFont typeface="Arial" panose="020B0604020202020204" pitchFamily="34" charset="0"/>
              <a:buChar char="•"/>
              <a:defRPr/>
            </a:pPr>
            <a:r>
              <a:rPr lang="en-US" sz="1200" kern="0" dirty="0" smtClean="0">
                <a:solidFill>
                  <a:sysClr val="windowText" lastClr="000000"/>
                </a:solidFill>
              </a:rPr>
              <a:t>Visoko</a:t>
            </a:r>
          </a:p>
          <a:p>
            <a:pPr marL="171450" indent="-171450" fontAlgn="auto">
              <a:spcBef>
                <a:spcPts val="0"/>
              </a:spcBef>
              <a:spcAft>
                <a:spcPts val="0"/>
              </a:spcAft>
              <a:buFont typeface="Arial" panose="020B0604020202020204" pitchFamily="34" charset="0"/>
              <a:buChar char="•"/>
              <a:defRPr/>
            </a:pPr>
            <a:r>
              <a:rPr lang="en-US" sz="1200" kern="0" dirty="0" smtClean="0">
                <a:solidFill>
                  <a:sysClr val="windowText" lastClr="000000"/>
                </a:solidFill>
              </a:rPr>
              <a:t>Gorazde</a:t>
            </a:r>
          </a:p>
          <a:p>
            <a:pPr marL="171450" indent="-171450" fontAlgn="auto">
              <a:spcBef>
                <a:spcPts val="0"/>
              </a:spcBef>
              <a:spcAft>
                <a:spcPts val="0"/>
              </a:spcAft>
              <a:buFont typeface="Arial" panose="020B0604020202020204" pitchFamily="34" charset="0"/>
              <a:buChar char="•"/>
              <a:defRPr/>
            </a:pPr>
            <a:r>
              <a:rPr lang="en-US" sz="1200" kern="0" dirty="0" smtClean="0">
                <a:solidFill>
                  <a:sysClr val="windowText" lastClr="000000"/>
                </a:solidFill>
              </a:rPr>
              <a:t>Zenica</a:t>
            </a:r>
          </a:p>
          <a:p>
            <a:pPr marL="171450" indent="-171450" fontAlgn="auto">
              <a:spcBef>
                <a:spcPts val="0"/>
              </a:spcBef>
              <a:spcAft>
                <a:spcPts val="0"/>
              </a:spcAft>
              <a:buFont typeface="Arial" panose="020B0604020202020204" pitchFamily="34" charset="0"/>
              <a:buChar char="•"/>
              <a:defRPr/>
            </a:pPr>
            <a:r>
              <a:rPr lang="en-US" sz="1200" kern="0" dirty="0" smtClean="0">
                <a:solidFill>
                  <a:sysClr val="windowText" lastClr="000000"/>
                </a:solidFill>
              </a:rPr>
              <a:t>Istocno Novo Sarajevo (RS)</a:t>
            </a:r>
          </a:p>
        </p:txBody>
      </p:sp>
      <p:sp>
        <p:nvSpPr>
          <p:cNvPr id="8" name="TextBox 7"/>
          <p:cNvSpPr txBox="1"/>
          <p:nvPr/>
        </p:nvSpPr>
        <p:spPr>
          <a:xfrm>
            <a:off x="7301202" y="2095500"/>
            <a:ext cx="1636776" cy="1292662"/>
          </a:xfrm>
          <a:prstGeom prst="rect">
            <a:avLst/>
          </a:prstGeom>
          <a:solidFill>
            <a:srgbClr val="FFFFFF"/>
          </a:solidFill>
          <a:ln>
            <a:solidFill>
              <a:srgbClr val="003399"/>
            </a:solidFill>
          </a:ln>
        </p:spPr>
        <p:txBody>
          <a:bodyPr wrap="square" rtlCol="0">
            <a:spAutoFit/>
          </a:bodyPr>
          <a:lstStyle/>
          <a:p>
            <a:pPr algn="ctr" fontAlgn="auto">
              <a:spcBef>
                <a:spcPts val="0"/>
              </a:spcBef>
              <a:spcAft>
                <a:spcPts val="0"/>
              </a:spcAft>
              <a:defRPr/>
            </a:pPr>
            <a:r>
              <a:rPr lang="en-US" b="1" kern="0" dirty="0" smtClean="0">
                <a:solidFill>
                  <a:sysClr val="windowText" lastClr="000000"/>
                </a:solidFill>
              </a:rPr>
              <a:t>Bijeljina</a:t>
            </a:r>
          </a:p>
          <a:p>
            <a:pPr marL="171450" indent="-171450" fontAlgn="auto">
              <a:spcBef>
                <a:spcPts val="0"/>
              </a:spcBef>
              <a:spcAft>
                <a:spcPts val="0"/>
              </a:spcAft>
              <a:buFont typeface="Arial" panose="020B0604020202020204" pitchFamily="34" charset="0"/>
              <a:buChar char="•"/>
              <a:defRPr/>
            </a:pPr>
            <a:r>
              <a:rPr lang="en-US" sz="1200" kern="0" dirty="0">
                <a:solidFill>
                  <a:sysClr val="windowText" lastClr="000000"/>
                </a:solidFill>
              </a:rPr>
              <a:t>Bijeljina - City</a:t>
            </a:r>
          </a:p>
          <a:p>
            <a:pPr marL="171450" indent="-171450" fontAlgn="auto">
              <a:spcBef>
                <a:spcPts val="0"/>
              </a:spcBef>
              <a:spcAft>
                <a:spcPts val="0"/>
              </a:spcAft>
              <a:buFont typeface="Arial" panose="020B0604020202020204" pitchFamily="34" charset="0"/>
              <a:buChar char="•"/>
              <a:defRPr/>
            </a:pPr>
            <a:r>
              <a:rPr lang="en-US" sz="1200" kern="0" dirty="0" smtClean="0">
                <a:solidFill>
                  <a:sysClr val="windowText" lastClr="000000"/>
                </a:solidFill>
              </a:rPr>
              <a:t>Ugljevik</a:t>
            </a:r>
          </a:p>
          <a:p>
            <a:pPr marL="171450" indent="-171450" fontAlgn="auto">
              <a:spcBef>
                <a:spcPts val="0"/>
              </a:spcBef>
              <a:spcAft>
                <a:spcPts val="0"/>
              </a:spcAft>
              <a:buFont typeface="Arial" panose="020B0604020202020204" pitchFamily="34" charset="0"/>
              <a:buChar char="•"/>
              <a:defRPr/>
            </a:pPr>
            <a:r>
              <a:rPr lang="en-US" sz="1200" kern="0" dirty="0" smtClean="0">
                <a:solidFill>
                  <a:sysClr val="windowText" lastClr="000000"/>
                </a:solidFill>
              </a:rPr>
              <a:t>Zvornik</a:t>
            </a:r>
          </a:p>
          <a:p>
            <a:pPr marL="171450" indent="-171450" fontAlgn="auto">
              <a:spcBef>
                <a:spcPts val="0"/>
              </a:spcBef>
              <a:spcAft>
                <a:spcPts val="0"/>
              </a:spcAft>
              <a:buFont typeface="Arial" panose="020B0604020202020204" pitchFamily="34" charset="0"/>
              <a:buChar char="•"/>
              <a:defRPr/>
            </a:pPr>
            <a:r>
              <a:rPr lang="en-US" sz="1200" kern="0" dirty="0" smtClean="0">
                <a:solidFill>
                  <a:sysClr val="windowText" lastClr="000000"/>
                </a:solidFill>
              </a:rPr>
              <a:t>Lopare</a:t>
            </a:r>
          </a:p>
          <a:p>
            <a:pPr marL="171450" indent="-171450" fontAlgn="auto">
              <a:spcBef>
                <a:spcPts val="0"/>
              </a:spcBef>
              <a:spcAft>
                <a:spcPts val="0"/>
              </a:spcAft>
              <a:buFont typeface="Arial" panose="020B0604020202020204" pitchFamily="34" charset="0"/>
              <a:buChar char="•"/>
              <a:defRPr/>
            </a:pPr>
            <a:r>
              <a:rPr lang="en-US" sz="1200" kern="0" dirty="0" smtClean="0">
                <a:solidFill>
                  <a:sysClr val="windowText" lastClr="000000"/>
                </a:solidFill>
              </a:rPr>
              <a:t>Brcko District</a:t>
            </a:r>
          </a:p>
        </p:txBody>
      </p:sp>
      <p:sp>
        <p:nvSpPr>
          <p:cNvPr id="9" name="TextBox 8"/>
          <p:cNvSpPr txBox="1"/>
          <p:nvPr/>
        </p:nvSpPr>
        <p:spPr>
          <a:xfrm>
            <a:off x="7470830" y="4191000"/>
            <a:ext cx="1636776" cy="2031325"/>
          </a:xfrm>
          <a:prstGeom prst="rect">
            <a:avLst/>
          </a:prstGeom>
          <a:solidFill>
            <a:srgbClr val="FFFFFF"/>
          </a:solidFill>
          <a:ln>
            <a:solidFill>
              <a:srgbClr val="003399"/>
            </a:solidFill>
          </a:ln>
        </p:spPr>
        <p:txBody>
          <a:bodyPr wrap="square" rtlCol="0">
            <a:spAutoFit/>
          </a:bodyPr>
          <a:lstStyle/>
          <a:p>
            <a:pPr algn="ctr" fontAlgn="auto">
              <a:spcBef>
                <a:spcPts val="0"/>
              </a:spcBef>
              <a:spcAft>
                <a:spcPts val="0"/>
              </a:spcAft>
              <a:defRPr/>
            </a:pPr>
            <a:r>
              <a:rPr lang="en-US" b="1" kern="0" dirty="0" smtClean="0">
                <a:solidFill>
                  <a:sysClr val="windowText" lastClr="000000"/>
                </a:solidFill>
              </a:rPr>
              <a:t>Tuzla</a:t>
            </a:r>
          </a:p>
          <a:p>
            <a:pPr marL="171450" indent="-171450" fontAlgn="auto">
              <a:spcBef>
                <a:spcPts val="0"/>
              </a:spcBef>
              <a:spcAft>
                <a:spcPts val="0"/>
              </a:spcAft>
              <a:buFont typeface="Arial" panose="020B0604020202020204" pitchFamily="34" charset="0"/>
              <a:buChar char="•"/>
              <a:defRPr/>
            </a:pPr>
            <a:r>
              <a:rPr lang="en-US" sz="1200" kern="0" dirty="0">
                <a:solidFill>
                  <a:sysClr val="windowText" lastClr="000000"/>
                </a:solidFill>
              </a:rPr>
              <a:t>Tuzla - </a:t>
            </a:r>
            <a:r>
              <a:rPr lang="bs-Latn-BA" sz="1200" kern="0" dirty="0" err="1" smtClean="0">
                <a:solidFill>
                  <a:sysClr val="windowText" lastClr="000000"/>
                </a:solidFill>
              </a:rPr>
              <a:t>Municipality</a:t>
            </a:r>
            <a:endParaRPr lang="en-US" sz="1200" kern="0" dirty="0">
              <a:solidFill>
                <a:sysClr val="windowText" lastClr="000000"/>
              </a:solidFill>
            </a:endParaRPr>
          </a:p>
          <a:p>
            <a:pPr marL="171450" indent="-171450" fontAlgn="auto">
              <a:spcBef>
                <a:spcPts val="0"/>
              </a:spcBef>
              <a:spcAft>
                <a:spcPts val="0"/>
              </a:spcAft>
              <a:buFont typeface="Arial" panose="020B0604020202020204" pitchFamily="34" charset="0"/>
              <a:buChar char="•"/>
              <a:defRPr/>
            </a:pPr>
            <a:r>
              <a:rPr lang="en-US" sz="1200" kern="0" dirty="0" smtClean="0">
                <a:solidFill>
                  <a:sysClr val="windowText" lastClr="000000"/>
                </a:solidFill>
              </a:rPr>
              <a:t>Lukavac</a:t>
            </a:r>
          </a:p>
          <a:p>
            <a:pPr marL="171450" indent="-171450" fontAlgn="auto">
              <a:spcBef>
                <a:spcPts val="0"/>
              </a:spcBef>
              <a:spcAft>
                <a:spcPts val="0"/>
              </a:spcAft>
              <a:buFont typeface="Arial" panose="020B0604020202020204" pitchFamily="34" charset="0"/>
              <a:buChar char="•"/>
              <a:defRPr/>
            </a:pPr>
            <a:r>
              <a:rPr lang="en-US" sz="1200" kern="0" dirty="0" smtClean="0">
                <a:solidFill>
                  <a:sysClr val="windowText" lastClr="000000"/>
                </a:solidFill>
              </a:rPr>
              <a:t>Srebrenik</a:t>
            </a:r>
          </a:p>
          <a:p>
            <a:pPr marL="171450" indent="-171450" fontAlgn="auto">
              <a:spcBef>
                <a:spcPts val="0"/>
              </a:spcBef>
              <a:spcAft>
                <a:spcPts val="0"/>
              </a:spcAft>
              <a:buFont typeface="Arial" panose="020B0604020202020204" pitchFamily="34" charset="0"/>
              <a:buChar char="•"/>
              <a:defRPr/>
            </a:pPr>
            <a:r>
              <a:rPr lang="en-US" sz="1200" kern="0" dirty="0" smtClean="0">
                <a:solidFill>
                  <a:sysClr val="windowText" lastClr="000000"/>
                </a:solidFill>
              </a:rPr>
              <a:t>Zivinice</a:t>
            </a:r>
          </a:p>
          <a:p>
            <a:pPr marL="171450" indent="-171450" fontAlgn="auto">
              <a:spcBef>
                <a:spcPts val="0"/>
              </a:spcBef>
              <a:spcAft>
                <a:spcPts val="0"/>
              </a:spcAft>
              <a:buFont typeface="Arial" panose="020B0604020202020204" pitchFamily="34" charset="0"/>
              <a:buChar char="•"/>
              <a:defRPr/>
            </a:pPr>
            <a:r>
              <a:rPr lang="en-US" sz="1200" kern="0" dirty="0" smtClean="0">
                <a:solidFill>
                  <a:sysClr val="windowText" lastClr="000000"/>
                </a:solidFill>
              </a:rPr>
              <a:t>Gracanica</a:t>
            </a:r>
          </a:p>
          <a:p>
            <a:pPr marL="171450" indent="-171450" fontAlgn="auto">
              <a:spcBef>
                <a:spcPts val="0"/>
              </a:spcBef>
              <a:spcAft>
                <a:spcPts val="0"/>
              </a:spcAft>
              <a:buFont typeface="Arial" panose="020B0604020202020204" pitchFamily="34" charset="0"/>
              <a:buChar char="•"/>
              <a:defRPr/>
            </a:pPr>
            <a:r>
              <a:rPr lang="en-US" sz="1200" kern="0" dirty="0" smtClean="0">
                <a:solidFill>
                  <a:sysClr val="windowText" lastClr="000000"/>
                </a:solidFill>
              </a:rPr>
              <a:t>Gradacac</a:t>
            </a:r>
          </a:p>
          <a:p>
            <a:pPr marL="171450" indent="-171450" fontAlgn="auto">
              <a:spcBef>
                <a:spcPts val="0"/>
              </a:spcBef>
              <a:spcAft>
                <a:spcPts val="0"/>
              </a:spcAft>
              <a:buFont typeface="Arial" panose="020B0604020202020204" pitchFamily="34" charset="0"/>
              <a:buChar char="•"/>
              <a:defRPr/>
            </a:pPr>
            <a:r>
              <a:rPr lang="en-US" sz="1200" kern="0" dirty="0" smtClean="0">
                <a:solidFill>
                  <a:sysClr val="windowText" lastClr="000000"/>
                </a:solidFill>
              </a:rPr>
              <a:t>Tesanj</a:t>
            </a:r>
          </a:p>
          <a:p>
            <a:pPr marL="171450" indent="-171450" fontAlgn="auto">
              <a:spcBef>
                <a:spcPts val="0"/>
              </a:spcBef>
              <a:spcAft>
                <a:spcPts val="0"/>
              </a:spcAft>
              <a:buFont typeface="Arial" panose="020B0604020202020204" pitchFamily="34" charset="0"/>
              <a:buChar char="•"/>
              <a:defRPr/>
            </a:pPr>
            <a:r>
              <a:rPr lang="en-US" sz="1200" kern="0" dirty="0" smtClean="0">
                <a:solidFill>
                  <a:sysClr val="windowText" lastClr="000000"/>
                </a:solidFill>
              </a:rPr>
              <a:t>Doboj</a:t>
            </a:r>
          </a:p>
        </p:txBody>
      </p:sp>
      <p:sp>
        <p:nvSpPr>
          <p:cNvPr id="10" name="TextBox 9"/>
          <p:cNvSpPr txBox="1"/>
          <p:nvPr/>
        </p:nvSpPr>
        <p:spPr>
          <a:xfrm>
            <a:off x="295432" y="3967445"/>
            <a:ext cx="1432219" cy="1477328"/>
          </a:xfrm>
          <a:prstGeom prst="rect">
            <a:avLst/>
          </a:prstGeom>
          <a:solidFill>
            <a:srgbClr val="FFFFFF"/>
          </a:solidFill>
          <a:ln>
            <a:solidFill>
              <a:srgbClr val="003399"/>
            </a:solidFill>
          </a:ln>
        </p:spPr>
        <p:txBody>
          <a:bodyPr wrap="square" rtlCol="0">
            <a:spAutoFit/>
          </a:bodyPr>
          <a:lstStyle/>
          <a:p>
            <a:pPr algn="ctr" fontAlgn="auto">
              <a:spcBef>
                <a:spcPts val="0"/>
              </a:spcBef>
              <a:spcAft>
                <a:spcPts val="0"/>
              </a:spcAft>
              <a:defRPr/>
            </a:pPr>
            <a:r>
              <a:rPr lang="en-US" b="1" kern="0" dirty="0" smtClean="0">
                <a:solidFill>
                  <a:sysClr val="windowText" lastClr="000000"/>
                </a:solidFill>
              </a:rPr>
              <a:t>Banja Luka</a:t>
            </a:r>
            <a:endParaRPr lang="en-US" sz="1200" kern="0" dirty="0" smtClean="0">
              <a:solidFill>
                <a:sysClr val="windowText" lastClr="000000"/>
              </a:solidFill>
            </a:endParaRPr>
          </a:p>
          <a:p>
            <a:pPr marL="171450" indent="-171450" fontAlgn="auto">
              <a:spcBef>
                <a:spcPts val="0"/>
              </a:spcBef>
              <a:spcAft>
                <a:spcPts val="0"/>
              </a:spcAft>
              <a:buFont typeface="Arial" panose="020B0604020202020204" pitchFamily="34" charset="0"/>
              <a:buChar char="•"/>
              <a:defRPr/>
            </a:pPr>
            <a:r>
              <a:rPr lang="en-US" sz="1200" kern="0" dirty="0">
                <a:solidFill>
                  <a:sysClr val="windowText" lastClr="000000"/>
                </a:solidFill>
              </a:rPr>
              <a:t>Banja Luka - City</a:t>
            </a:r>
          </a:p>
          <a:p>
            <a:pPr marL="171450" indent="-171450" fontAlgn="auto">
              <a:spcBef>
                <a:spcPts val="0"/>
              </a:spcBef>
              <a:spcAft>
                <a:spcPts val="0"/>
              </a:spcAft>
              <a:buFont typeface="Arial" panose="020B0604020202020204" pitchFamily="34" charset="0"/>
              <a:buChar char="•"/>
              <a:defRPr/>
            </a:pPr>
            <a:r>
              <a:rPr lang="en-US" sz="1200" kern="0" dirty="0" smtClean="0">
                <a:solidFill>
                  <a:sysClr val="windowText" lastClr="000000"/>
                </a:solidFill>
              </a:rPr>
              <a:t>Gradiska</a:t>
            </a:r>
          </a:p>
          <a:p>
            <a:pPr marL="171450" indent="-171450" fontAlgn="auto">
              <a:spcBef>
                <a:spcPts val="0"/>
              </a:spcBef>
              <a:spcAft>
                <a:spcPts val="0"/>
              </a:spcAft>
              <a:buFont typeface="Arial" panose="020B0604020202020204" pitchFamily="34" charset="0"/>
              <a:buChar char="•"/>
              <a:defRPr/>
            </a:pPr>
            <a:r>
              <a:rPr lang="en-US" sz="1200" kern="0" dirty="0" smtClean="0">
                <a:solidFill>
                  <a:sysClr val="windowText" lastClr="000000"/>
                </a:solidFill>
              </a:rPr>
              <a:t>Laktasi</a:t>
            </a:r>
          </a:p>
          <a:p>
            <a:pPr marL="171450" indent="-171450" fontAlgn="auto">
              <a:spcBef>
                <a:spcPts val="0"/>
              </a:spcBef>
              <a:spcAft>
                <a:spcPts val="0"/>
              </a:spcAft>
              <a:buFont typeface="Arial" panose="020B0604020202020204" pitchFamily="34" charset="0"/>
              <a:buChar char="•"/>
              <a:defRPr/>
            </a:pPr>
            <a:r>
              <a:rPr lang="en-US" sz="1200" kern="0" dirty="0" smtClean="0">
                <a:solidFill>
                  <a:sysClr val="windowText" lastClr="000000"/>
                </a:solidFill>
              </a:rPr>
              <a:t>Kotor Varos</a:t>
            </a:r>
          </a:p>
          <a:p>
            <a:pPr marL="171450" indent="-171450" fontAlgn="auto">
              <a:spcBef>
                <a:spcPts val="0"/>
              </a:spcBef>
              <a:spcAft>
                <a:spcPts val="0"/>
              </a:spcAft>
              <a:buFont typeface="Arial" panose="020B0604020202020204" pitchFamily="34" charset="0"/>
              <a:buChar char="•"/>
              <a:defRPr/>
            </a:pPr>
            <a:r>
              <a:rPr lang="en-US" sz="1200" kern="0" dirty="0" smtClean="0">
                <a:solidFill>
                  <a:sysClr val="windowText" lastClr="000000"/>
                </a:solidFill>
              </a:rPr>
              <a:t>Mrkonjic Grad</a:t>
            </a:r>
          </a:p>
        </p:txBody>
      </p:sp>
      <p:cxnSp>
        <p:nvCxnSpPr>
          <p:cNvPr id="12" name="Straight Connector 11"/>
          <p:cNvCxnSpPr/>
          <p:nvPr/>
        </p:nvCxnSpPr>
        <p:spPr>
          <a:xfrm flipV="1">
            <a:off x="1804385" y="2466157"/>
            <a:ext cx="941219" cy="261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1792784" y="2657522"/>
            <a:ext cx="2013535" cy="1535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3225615" y="4225751"/>
            <a:ext cx="1097106" cy="803449"/>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4945820" y="3637851"/>
            <a:ext cx="422241" cy="10160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290974" y="2982531"/>
            <a:ext cx="1847557" cy="9906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5845043" y="2346739"/>
            <a:ext cx="1328268" cy="283123"/>
          </a:xfrm>
          <a:prstGeom prst="line">
            <a:avLst/>
          </a:prstGeom>
        </p:spPr>
        <p:style>
          <a:lnRef idx="1">
            <a:schemeClr val="accent1"/>
          </a:lnRef>
          <a:fillRef idx="0">
            <a:schemeClr val="accent1"/>
          </a:fillRef>
          <a:effectRef idx="0">
            <a:schemeClr val="accent1"/>
          </a:effectRef>
          <a:fontRef idx="minor">
            <a:schemeClr val="tx1"/>
          </a:fontRef>
        </p:style>
      </p:cxnSp>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79401"/>
            <a:ext cx="140089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59094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4617" y="2667000"/>
            <a:ext cx="4014216" cy="3614546"/>
          </a:xfrm>
        </p:spPr>
        <p:txBody>
          <a:bodyPr/>
          <a:lstStyle/>
          <a:p>
            <a:pPr algn="ctr"/>
            <a:endParaRPr lang="en-US" sz="1800" b="1" dirty="0"/>
          </a:p>
          <a:p>
            <a:pPr algn="ctr"/>
            <a:r>
              <a:rPr lang="en-US" sz="1600" b="1" dirty="0" smtClean="0"/>
              <a:t>By helping them see “the white space”</a:t>
            </a:r>
            <a:endParaRPr lang="en-US" sz="1600" b="1" dirty="0"/>
          </a:p>
        </p:txBody>
      </p:sp>
      <p:sp>
        <p:nvSpPr>
          <p:cNvPr id="3" name="Text Placeholder 2"/>
          <p:cNvSpPr>
            <a:spLocks noGrp="1"/>
          </p:cNvSpPr>
          <p:nvPr>
            <p:ph type="body" sz="quarter" idx="11"/>
          </p:nvPr>
        </p:nvSpPr>
        <p:spPr>
          <a:xfrm>
            <a:off x="4698492" y="2188926"/>
            <a:ext cx="4014216" cy="4495800"/>
          </a:xfrm>
        </p:spPr>
        <p:style>
          <a:lnRef idx="2">
            <a:schemeClr val="accent2"/>
          </a:lnRef>
          <a:fillRef idx="1">
            <a:schemeClr val="lt1"/>
          </a:fillRef>
          <a:effectRef idx="0">
            <a:schemeClr val="accent2"/>
          </a:effectRef>
          <a:fontRef idx="minor">
            <a:schemeClr val="dk1"/>
          </a:fontRef>
        </p:style>
        <p:txBody>
          <a:bodyPr/>
          <a:lstStyle/>
          <a:p>
            <a:pPr marL="0" indent="0" algn="ctr"/>
            <a:endParaRPr lang="en-US" sz="1600" b="1" dirty="0" smtClean="0"/>
          </a:p>
          <a:p>
            <a:pPr marL="0" indent="0" algn="ctr"/>
            <a:r>
              <a:rPr lang="en-US" sz="1600" b="1" dirty="0" smtClean="0"/>
              <a:t>To achieve transformational change, communities must:</a:t>
            </a:r>
          </a:p>
          <a:p>
            <a:pPr marL="285750" indent="-285750">
              <a:buFont typeface="Arial" pitchFamily="34" charset="0"/>
              <a:buChar char="•"/>
            </a:pPr>
            <a:r>
              <a:rPr lang="en-US" sz="1600" dirty="0" smtClean="0"/>
              <a:t>Adopt innovation as a core value;</a:t>
            </a:r>
          </a:p>
          <a:p>
            <a:pPr marL="285750" indent="-285750">
              <a:buFont typeface="Arial" pitchFamily="34" charset="0"/>
              <a:buChar char="•"/>
            </a:pPr>
            <a:r>
              <a:rPr lang="en-US" sz="1600" dirty="0" smtClean="0"/>
              <a:t>Accept risk to achieve reward;</a:t>
            </a:r>
          </a:p>
          <a:p>
            <a:pPr marL="285750" indent="-285750">
              <a:buFont typeface="Arial" pitchFamily="34" charset="0"/>
              <a:buChar char="•"/>
            </a:pPr>
            <a:r>
              <a:rPr lang="en-US" sz="1600" dirty="0" smtClean="0"/>
              <a:t>Build workforce skills that focus on jobs that will exist in the future, not only those that exist today;</a:t>
            </a:r>
          </a:p>
          <a:p>
            <a:pPr marL="285750" indent="-285750">
              <a:buFont typeface="Arial" pitchFamily="34" charset="0"/>
              <a:buChar char="•"/>
            </a:pPr>
            <a:r>
              <a:rPr lang="en-US" sz="1600" dirty="0" smtClean="0"/>
              <a:t>Focus on the future not the past;</a:t>
            </a:r>
          </a:p>
          <a:p>
            <a:pPr marL="285750" indent="-285750">
              <a:buFont typeface="Arial" pitchFamily="34" charset="0"/>
              <a:buChar char="•"/>
            </a:pPr>
            <a:r>
              <a:rPr lang="en-US" sz="1600" dirty="0" smtClean="0"/>
              <a:t>Establish prosperity, not competitiveness, as the metric of  success; and most of all</a:t>
            </a:r>
          </a:p>
          <a:p>
            <a:pPr marL="285750" indent="-285750">
              <a:buFont typeface="Arial" pitchFamily="34" charset="0"/>
              <a:buChar char="•"/>
            </a:pPr>
            <a:r>
              <a:rPr lang="en-US" sz="1600" dirty="0" smtClean="0"/>
              <a:t>Change the way they think about their economies, their regions, and their communities.</a:t>
            </a:r>
          </a:p>
          <a:p>
            <a:pPr marL="285750" indent="-285750">
              <a:buFont typeface="Arial" pitchFamily="34" charset="0"/>
              <a:buChar char="•"/>
            </a:pPr>
            <a:endParaRPr lang="en-US" sz="1600"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352800"/>
            <a:ext cx="2898776" cy="3331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28600"/>
            <a:ext cx="1295401" cy="126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Placeholder 3"/>
          <p:cNvSpPr>
            <a:spLocks noGrp="1"/>
          </p:cNvSpPr>
          <p:nvPr>
            <p:ph type="body" sz="quarter" idx="12"/>
          </p:nvPr>
        </p:nvSpPr>
        <p:spPr>
          <a:xfrm>
            <a:off x="457200" y="1981200"/>
            <a:ext cx="3797808" cy="914400"/>
          </a:xfrm>
        </p:spPr>
        <p:txBody>
          <a:bodyPr/>
          <a:lstStyle/>
          <a:p>
            <a:r>
              <a:rPr lang="en-US" dirty="0" smtClean="0"/>
              <a:t>How Will the GOLD Project Assist Localities in Achieving These Goals?</a:t>
            </a:r>
            <a:endParaRPr lang="en-US" dirty="0"/>
          </a:p>
        </p:txBody>
      </p:sp>
    </p:spTree>
    <p:extLst>
      <p:ext uri="{BB962C8B-B14F-4D97-AF65-F5344CB8AC3E}">
        <p14:creationId xmlns:p14="http://schemas.microsoft.com/office/powerpoint/2010/main" val="39303019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736592" y="2438400"/>
            <a:ext cx="4014216" cy="3852672"/>
          </a:xfrm>
        </p:spPr>
        <p:style>
          <a:lnRef idx="2">
            <a:schemeClr val="accent2"/>
          </a:lnRef>
          <a:fillRef idx="1">
            <a:schemeClr val="lt1"/>
          </a:fillRef>
          <a:effectRef idx="0">
            <a:schemeClr val="accent2"/>
          </a:effectRef>
          <a:fontRef idx="minor">
            <a:schemeClr val="dk1"/>
          </a:fontRef>
        </p:style>
        <p:txBody>
          <a:bodyPr/>
          <a:lstStyle/>
          <a:p>
            <a:endParaRPr lang="en-US" sz="2000" b="1" dirty="0" smtClean="0"/>
          </a:p>
          <a:p>
            <a:r>
              <a:rPr lang="en-US" sz="2000" b="1" dirty="0"/>
              <a:t>	</a:t>
            </a:r>
            <a:endParaRPr lang="en-US" sz="2000" b="1" dirty="0" smtClean="0"/>
          </a:p>
          <a:p>
            <a:r>
              <a:rPr lang="en-US" sz="2000" b="1" dirty="0"/>
              <a:t>	</a:t>
            </a:r>
            <a:r>
              <a:rPr lang="en-US" sz="2000" b="1" dirty="0" smtClean="0"/>
              <a:t>Not just thinking outside the box, but tearing up the box.</a:t>
            </a:r>
          </a:p>
          <a:p>
            <a:endParaRPr lang="en-US" sz="2000" b="1" dirty="0"/>
          </a:p>
          <a:p>
            <a:r>
              <a:rPr lang="en-US" sz="2000" b="1" dirty="0" smtClean="0"/>
              <a:t>	“The best way to move forward is when there is nothing for which to go back.”</a:t>
            </a:r>
          </a:p>
          <a:p>
            <a:r>
              <a:rPr lang="en-US" sz="2000" b="1" dirty="0"/>
              <a:t>	</a:t>
            </a:r>
            <a:r>
              <a:rPr lang="en-US" sz="1100" b="1" dirty="0" smtClean="0"/>
              <a:t>HE James Bolger, Former Prime Minister of New Zealand</a:t>
            </a:r>
          </a:p>
          <a:p>
            <a:endParaRPr lang="en-US" sz="2000" b="1" dirty="0"/>
          </a:p>
          <a:p>
            <a:endParaRPr lang="en-US" sz="2000" b="1" dirty="0"/>
          </a:p>
        </p:txBody>
      </p:sp>
      <p:pic>
        <p:nvPicPr>
          <p:cNvPr id="2050" name="Picture 2" descr="http://2.bp.blogspot.com/_pxzFk0x_x_Q/TJWIMrNY8wI/AAAAAAAADkE/VrFjzRWqmlw/s1600/how+to+think+outside+the+bo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971800"/>
            <a:ext cx="3956797" cy="30575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28600"/>
            <a:ext cx="1295401" cy="126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Placeholder 3"/>
          <p:cNvSpPr>
            <a:spLocks noGrp="1"/>
          </p:cNvSpPr>
          <p:nvPr>
            <p:ph type="body" sz="quarter" idx="12"/>
          </p:nvPr>
        </p:nvSpPr>
        <p:spPr>
          <a:xfrm>
            <a:off x="368300" y="2209800"/>
            <a:ext cx="3969497" cy="533400"/>
          </a:xfrm>
        </p:spPr>
        <p:txBody>
          <a:bodyPr/>
          <a:lstStyle/>
          <a:p>
            <a:r>
              <a:rPr lang="en-US" dirty="0" smtClean="0"/>
              <a:t>Transformational Change Requires….</a:t>
            </a:r>
            <a:endParaRPr lang="en-US" dirty="0"/>
          </a:p>
        </p:txBody>
      </p:sp>
    </p:spTree>
    <p:extLst>
      <p:ext uri="{BB962C8B-B14F-4D97-AF65-F5344CB8AC3E}">
        <p14:creationId xmlns:p14="http://schemas.microsoft.com/office/powerpoint/2010/main" val="17907465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9600" y="2971800"/>
            <a:ext cx="3581400" cy="3505200"/>
          </a:xfrm>
        </p:spPr>
        <p:style>
          <a:lnRef idx="2">
            <a:schemeClr val="accent2"/>
          </a:lnRef>
          <a:fillRef idx="1">
            <a:schemeClr val="lt1"/>
          </a:fillRef>
          <a:effectRef idx="0">
            <a:schemeClr val="accent2"/>
          </a:effectRef>
          <a:fontRef idx="minor">
            <a:schemeClr val="dk1"/>
          </a:fontRef>
        </p:style>
        <p:txBody>
          <a:bodyPr/>
          <a:lstStyle/>
          <a:p>
            <a:pPr lvl="0" algn="just">
              <a:buFont typeface="Arial" pitchFamily="34" charset="0"/>
              <a:buChar char="•"/>
            </a:pPr>
            <a:r>
              <a:rPr lang="en-US" sz="1200" dirty="0" smtClean="0"/>
              <a:t>Promote the development and/or expansion of customized and inclusive strategies to increase the potential for targeted localities to produce jobs and promote investment;</a:t>
            </a:r>
            <a:endParaRPr lang="en-US" sz="1200" dirty="0"/>
          </a:p>
          <a:p>
            <a:pPr lvl="0" algn="just">
              <a:buFont typeface="Arial" pitchFamily="34" charset="0"/>
              <a:buChar char="•"/>
            </a:pPr>
            <a:r>
              <a:rPr lang="en-US" sz="1200" dirty="0" smtClean="0"/>
              <a:t>Leverage financing sources to provide the public and private sectors with innovative ways to conceptualize, operationalize, and sustain job and investment-creating projects; </a:t>
            </a:r>
          </a:p>
          <a:p>
            <a:pPr lvl="0" algn="just">
              <a:buFont typeface="Arial" pitchFamily="34" charset="0"/>
              <a:buChar char="•"/>
            </a:pPr>
            <a:r>
              <a:rPr lang="en-US" sz="1200" dirty="0" smtClean="0"/>
              <a:t>Enhance workforce skills development to prepare BiH citizens for future employment opportunities;</a:t>
            </a:r>
            <a:endParaRPr lang="en-US" sz="1200" dirty="0"/>
          </a:p>
          <a:p>
            <a:pPr lvl="0" algn="just">
              <a:buFont typeface="Arial" pitchFamily="34" charset="0"/>
              <a:buChar char="•"/>
            </a:pPr>
            <a:r>
              <a:rPr lang="en-US" sz="1200" dirty="0"/>
              <a:t>C</a:t>
            </a:r>
            <a:r>
              <a:rPr lang="en-US" sz="1200" dirty="0" smtClean="0"/>
              <a:t>reate inclusive dialogue mechanisms, as well as promote business-friendly practices to increase employment and investment potential; and</a:t>
            </a:r>
            <a:endParaRPr lang="en-US" sz="1200" dirty="0"/>
          </a:p>
          <a:p>
            <a:pPr lvl="0" algn="just">
              <a:buFont typeface="Arial" pitchFamily="34" charset="0"/>
              <a:buChar char="•"/>
            </a:pPr>
            <a:r>
              <a:rPr lang="en-US" sz="1200" dirty="0"/>
              <a:t>C</a:t>
            </a:r>
            <a:r>
              <a:rPr lang="en-US" sz="1200" dirty="0" smtClean="0"/>
              <a:t>reate high value jobs that increase the quality of life and economic development.</a:t>
            </a:r>
            <a:endParaRPr lang="en-US" sz="1200" dirty="0"/>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6229" y="4572000"/>
            <a:ext cx="3700096"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983529" y="3048000"/>
            <a:ext cx="3700096"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800" dirty="0" smtClean="0"/>
              <a:t>Facilitate the creation of jobs, enhancement of communities, and ultimately generate transformational economic growth. </a:t>
            </a:r>
            <a:endParaRPr lang="en-US" sz="1800"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28600"/>
            <a:ext cx="1295401" cy="126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Placeholder 3"/>
          <p:cNvSpPr>
            <a:spLocks noGrp="1"/>
          </p:cNvSpPr>
          <p:nvPr>
            <p:ph type="body" sz="quarter" idx="12"/>
          </p:nvPr>
        </p:nvSpPr>
        <p:spPr>
          <a:xfrm>
            <a:off x="360553" y="2133600"/>
            <a:ext cx="8348472" cy="521208"/>
          </a:xfrm>
        </p:spPr>
        <p:txBody>
          <a:bodyPr/>
          <a:lstStyle/>
          <a:p>
            <a:r>
              <a:rPr lang="en-US" dirty="0" smtClean="0"/>
              <a:t>The Growth-Oriented Local Development (GOLD) Project Will Work with Localities to:</a:t>
            </a:r>
            <a:endParaRPr lang="en-US" dirty="0"/>
          </a:p>
        </p:txBody>
      </p:sp>
    </p:spTree>
    <p:extLst>
      <p:ext uri="{BB962C8B-B14F-4D97-AF65-F5344CB8AC3E}">
        <p14:creationId xmlns:p14="http://schemas.microsoft.com/office/powerpoint/2010/main" val="9738308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5"/>
          <p:cNvSpPr txBox="1">
            <a:spLocks/>
          </p:cNvSpPr>
          <p:nvPr/>
        </p:nvSpPr>
        <p:spPr>
          <a:xfrm>
            <a:off x="393192" y="2514600"/>
            <a:ext cx="4014216" cy="4088387"/>
          </a:xfrm>
          <a:prstGeom prst="rect">
            <a:avLst/>
          </a:prstGeom>
        </p:spPr>
        <p:style>
          <a:lnRef idx="2">
            <a:schemeClr val="accent2"/>
          </a:lnRef>
          <a:fillRef idx="1">
            <a:schemeClr val="lt1"/>
          </a:fillRef>
          <a:effectRef idx="0">
            <a:schemeClr val="accent2"/>
          </a:effectRef>
          <a:fontRef idx="minor">
            <a:schemeClr val="dk1"/>
          </a:fontRef>
        </p:style>
        <p:txBody>
          <a:bodyP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r>
              <a:rPr lang="en-US" b="1" u="sng" dirty="0" smtClean="0"/>
              <a:t>Actions</a:t>
            </a:r>
          </a:p>
          <a:p>
            <a:pPr>
              <a:buFont typeface="Arial" pitchFamily="34" charset="0"/>
              <a:buChar char="•"/>
            </a:pPr>
            <a:r>
              <a:rPr lang="en-US" dirty="0" smtClean="0"/>
              <a:t>Work with communities to develop customized and sustainable economic development strategies and action plans;</a:t>
            </a:r>
          </a:p>
          <a:p>
            <a:pPr>
              <a:buFont typeface="Arial" pitchFamily="34" charset="0"/>
              <a:buChar char="•"/>
            </a:pPr>
            <a:r>
              <a:rPr lang="en-US" dirty="0" smtClean="0"/>
              <a:t>Strengthen Local Economic Development HR and Units within municipalities;</a:t>
            </a:r>
          </a:p>
          <a:p>
            <a:pPr>
              <a:buFont typeface="Arial" pitchFamily="34" charset="0"/>
              <a:buChar char="•"/>
            </a:pPr>
            <a:r>
              <a:rPr lang="en-US" dirty="0" smtClean="0"/>
              <a:t>Assist in streamlining government processes;</a:t>
            </a:r>
          </a:p>
          <a:p>
            <a:pPr>
              <a:buFont typeface="Arial" pitchFamily="34" charset="0"/>
              <a:buChar char="•"/>
            </a:pPr>
            <a:r>
              <a:rPr lang="en-US" dirty="0" smtClean="0"/>
              <a:t>Improve municipalities’ ability to design, finance, and implement intra and inter-municipal projects; and </a:t>
            </a:r>
          </a:p>
          <a:p>
            <a:pPr>
              <a:buFont typeface="Arial" pitchFamily="34" charset="0"/>
              <a:buChar char="•"/>
            </a:pPr>
            <a:r>
              <a:rPr lang="en-US" dirty="0" smtClean="0"/>
              <a:t>Support twinning programs.</a:t>
            </a:r>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a:p>
        </p:txBody>
      </p:sp>
      <p:sp>
        <p:nvSpPr>
          <p:cNvPr id="6" name="Text Placeholder 5"/>
          <p:cNvSpPr txBox="1">
            <a:spLocks/>
          </p:cNvSpPr>
          <p:nvPr/>
        </p:nvSpPr>
        <p:spPr bwMode="gray">
          <a:xfrm>
            <a:off x="4717542" y="2514600"/>
            <a:ext cx="4014216" cy="4077087"/>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0" tIns="0" rIns="0" bIns="0" numCol="1" anchor="t" anchorCtr="0" compatLnSpc="1">
            <a:prstTxWarp prst="textNoShape">
              <a:avLst/>
            </a:prstTxWarp>
          </a:bodyPr>
          <a:lstStyle>
            <a:lvl1pPr marL="342900" indent="-342900" algn="l" rtl="0" eaLnBrk="0" fontAlgn="base" hangingPunct="0">
              <a:lnSpc>
                <a:spcPct val="106000"/>
              </a:lnSpc>
              <a:spcBef>
                <a:spcPct val="80000"/>
              </a:spcBef>
              <a:spcAft>
                <a:spcPct val="0"/>
              </a:spcAft>
              <a:buClr>
                <a:schemeClr val="tx1"/>
              </a:buClr>
              <a:buSzPct val="80000"/>
              <a:buFont typeface="Arial" pitchFamily="34" charset="0"/>
              <a:buNone/>
              <a:defRPr sz="1100">
                <a:solidFill>
                  <a:schemeClr val="tx1"/>
                </a:solidFill>
                <a:latin typeface="+mn-lt"/>
                <a:ea typeface="+mn-ea"/>
                <a:cs typeface="+mn-cs"/>
              </a:defRPr>
            </a:lvl1pPr>
            <a:lvl2pPr marL="169863" indent="-168275" algn="l" rtl="0" eaLnBrk="0" fontAlgn="base" hangingPunct="0">
              <a:lnSpc>
                <a:spcPct val="106000"/>
              </a:lnSpc>
              <a:spcBef>
                <a:spcPct val="80000"/>
              </a:spcBef>
              <a:spcAft>
                <a:spcPct val="0"/>
              </a:spcAft>
              <a:buClr>
                <a:schemeClr val="tx1"/>
              </a:buClr>
              <a:buFont typeface="Wingdings 2" pitchFamily="18" charset="2"/>
              <a:buChar char="¡"/>
              <a:defRPr sz="1100">
                <a:solidFill>
                  <a:schemeClr val="tx1"/>
                </a:solidFill>
                <a:latin typeface="+mn-lt"/>
              </a:defRPr>
            </a:lvl2pPr>
            <a:lvl3pPr marL="344488" indent="-173038" algn="l" rtl="0" eaLnBrk="0" fontAlgn="base" hangingPunct="0">
              <a:lnSpc>
                <a:spcPct val="106000"/>
              </a:lnSpc>
              <a:spcBef>
                <a:spcPct val="40000"/>
              </a:spcBef>
              <a:spcAft>
                <a:spcPct val="0"/>
              </a:spcAft>
              <a:buClr>
                <a:schemeClr val="tx1"/>
              </a:buClr>
              <a:buFont typeface="Arial" charset="0"/>
              <a:buNone/>
              <a:defRPr sz="1000">
                <a:solidFill>
                  <a:schemeClr val="tx1"/>
                </a:solidFill>
                <a:latin typeface="+mn-lt"/>
              </a:defRPr>
            </a:lvl3pPr>
            <a:lvl4pPr marL="517525" indent="-171450" algn="l" rtl="0" eaLnBrk="0" fontAlgn="base" hangingPunct="0">
              <a:lnSpc>
                <a:spcPct val="106000"/>
              </a:lnSpc>
              <a:spcBef>
                <a:spcPct val="20000"/>
              </a:spcBef>
              <a:spcAft>
                <a:spcPct val="0"/>
              </a:spcAft>
              <a:buClr>
                <a:schemeClr val="tx1"/>
              </a:buClr>
              <a:buChar char="•"/>
              <a:defRPr sz="1000">
                <a:solidFill>
                  <a:schemeClr val="tx1"/>
                </a:solidFill>
                <a:latin typeface="+mn-lt"/>
              </a:defRPr>
            </a:lvl4pPr>
            <a:lvl5pPr marL="1446213" indent="-236538" algn="l" rtl="0" eaLnBrk="0" fontAlgn="base" hangingPunct="0">
              <a:spcBef>
                <a:spcPct val="20000"/>
              </a:spcBef>
              <a:spcAft>
                <a:spcPct val="0"/>
              </a:spcAft>
              <a:buClr>
                <a:schemeClr val="tx1"/>
              </a:buClr>
              <a:buChar char="–"/>
              <a:defRPr sz="1200">
                <a:solidFill>
                  <a:schemeClr val="tx1"/>
                </a:solidFill>
                <a:latin typeface="+mn-lt"/>
              </a:defRPr>
            </a:lvl5pPr>
            <a:lvl6pPr marL="1903413" indent="-236538" algn="l" rtl="0" eaLnBrk="1" fontAlgn="base" hangingPunct="1">
              <a:spcBef>
                <a:spcPct val="20000"/>
              </a:spcBef>
              <a:spcAft>
                <a:spcPct val="0"/>
              </a:spcAft>
              <a:buClr>
                <a:schemeClr val="tx1"/>
              </a:buClr>
              <a:buChar char="–"/>
              <a:defRPr sz="1200">
                <a:solidFill>
                  <a:schemeClr val="tx1"/>
                </a:solidFill>
                <a:latin typeface="+mn-lt"/>
              </a:defRPr>
            </a:lvl6pPr>
            <a:lvl7pPr marL="2360613" indent="-236538" algn="l" rtl="0" eaLnBrk="1" fontAlgn="base" hangingPunct="1">
              <a:spcBef>
                <a:spcPct val="20000"/>
              </a:spcBef>
              <a:spcAft>
                <a:spcPct val="0"/>
              </a:spcAft>
              <a:buClr>
                <a:schemeClr val="tx1"/>
              </a:buClr>
              <a:buChar char="–"/>
              <a:defRPr sz="1200">
                <a:solidFill>
                  <a:schemeClr val="tx1"/>
                </a:solidFill>
                <a:latin typeface="+mn-lt"/>
              </a:defRPr>
            </a:lvl7pPr>
            <a:lvl8pPr marL="2817813" indent="-236538" algn="l" rtl="0" eaLnBrk="1" fontAlgn="base" hangingPunct="1">
              <a:spcBef>
                <a:spcPct val="20000"/>
              </a:spcBef>
              <a:spcAft>
                <a:spcPct val="0"/>
              </a:spcAft>
              <a:buClr>
                <a:schemeClr val="tx1"/>
              </a:buClr>
              <a:buChar char="–"/>
              <a:defRPr sz="1200">
                <a:solidFill>
                  <a:schemeClr val="tx1"/>
                </a:solidFill>
                <a:latin typeface="+mn-lt"/>
              </a:defRPr>
            </a:lvl8pPr>
            <a:lvl9pPr marL="3275013" indent="-236538" algn="l" rtl="0" eaLnBrk="1" fontAlgn="base" hangingPunct="1">
              <a:spcBef>
                <a:spcPct val="20000"/>
              </a:spcBef>
              <a:spcAft>
                <a:spcPct val="0"/>
              </a:spcAft>
              <a:buClr>
                <a:schemeClr val="tx1"/>
              </a:buClr>
              <a:buChar char="–"/>
              <a:defRPr sz="1200">
                <a:solidFill>
                  <a:schemeClr val="tx1"/>
                </a:solidFill>
                <a:latin typeface="+mn-lt"/>
              </a:defRPr>
            </a:lvl9pPr>
          </a:lstStyle>
          <a:p>
            <a:pPr marL="0" indent="0" algn="ctr"/>
            <a:r>
              <a:rPr lang="en-US" sz="1800" b="1" u="sng" dirty="0" smtClean="0"/>
              <a:t>Planned Outcomes</a:t>
            </a:r>
          </a:p>
          <a:p>
            <a:pPr>
              <a:buFont typeface="Arial" pitchFamily="34" charset="0"/>
              <a:buChar char="•"/>
            </a:pPr>
            <a:r>
              <a:rPr lang="en-US" sz="1800" dirty="0" smtClean="0"/>
              <a:t>Increased economic development capacity within municipalities;</a:t>
            </a:r>
          </a:p>
          <a:p>
            <a:pPr>
              <a:buFont typeface="Arial" pitchFamily="34" charset="0"/>
              <a:buChar char="•"/>
            </a:pPr>
            <a:r>
              <a:rPr lang="en-US" sz="1800" dirty="0" smtClean="0"/>
              <a:t>Greater ability to produce jobs, generate investment, enhance revenues, and facilitate additional exports;</a:t>
            </a:r>
          </a:p>
          <a:p>
            <a:pPr>
              <a:buFont typeface="Arial" pitchFamily="34" charset="0"/>
              <a:buChar char="•"/>
            </a:pPr>
            <a:r>
              <a:rPr lang="en-US" sz="1800" dirty="0" smtClean="0"/>
              <a:t>Reduced bureaucracy to pave the way for economic growth; and</a:t>
            </a:r>
          </a:p>
          <a:p>
            <a:pPr>
              <a:buFont typeface="Arial" pitchFamily="34" charset="0"/>
              <a:buChar char="•"/>
            </a:pPr>
            <a:r>
              <a:rPr lang="en-US" sz="1800" dirty="0" smtClean="0"/>
              <a:t>Sustainable economic development mechanisms put in place.</a:t>
            </a:r>
          </a:p>
          <a:p>
            <a:pPr>
              <a:buFont typeface="Arial" pitchFamily="34" charset="0"/>
              <a:buChar char="•"/>
            </a:pPr>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228600"/>
            <a:ext cx="1295401" cy="126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4"/>
          <p:cNvSpPr txBox="1">
            <a:spLocks/>
          </p:cNvSpPr>
          <p:nvPr/>
        </p:nvSpPr>
        <p:spPr>
          <a:xfrm>
            <a:off x="386271" y="2057400"/>
            <a:ext cx="8345487" cy="1143000"/>
          </a:xfrm>
          <a:prstGeom prst="rect">
            <a:avLst/>
          </a:prstGeom>
        </p:spPr>
        <p:txBody>
          <a:bodyPr/>
          <a:lstStyle>
            <a:lvl1pPr algn="ctr"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Arial" charset="0"/>
              </a:defRPr>
            </a:lvl2pPr>
            <a:lvl3pPr algn="ctr" rtl="0" eaLnBrk="1" fontAlgn="base" hangingPunct="1">
              <a:spcBef>
                <a:spcPct val="0"/>
              </a:spcBef>
              <a:spcAft>
                <a:spcPct val="0"/>
              </a:spcAft>
              <a:defRPr sz="3200" b="1">
                <a:solidFill>
                  <a:schemeClr val="bg1"/>
                </a:solidFill>
                <a:latin typeface="Arial" charset="0"/>
              </a:defRPr>
            </a:lvl3pPr>
            <a:lvl4pPr algn="ctr" rtl="0" eaLnBrk="1" fontAlgn="base" hangingPunct="1">
              <a:spcBef>
                <a:spcPct val="0"/>
              </a:spcBef>
              <a:spcAft>
                <a:spcPct val="0"/>
              </a:spcAft>
              <a:defRPr sz="3200" b="1">
                <a:solidFill>
                  <a:schemeClr val="bg1"/>
                </a:solidFill>
                <a:latin typeface="Arial" charset="0"/>
              </a:defRPr>
            </a:lvl4pPr>
            <a:lvl5pPr algn="ctr" rtl="0" eaLnBrk="1" fontAlgn="base" hangingPunct="1">
              <a:spcBef>
                <a:spcPct val="0"/>
              </a:spcBef>
              <a:spcAft>
                <a:spcPct val="0"/>
              </a:spcAft>
              <a:defRPr sz="3200" b="1">
                <a:solidFill>
                  <a:schemeClr val="bg1"/>
                </a:solidFill>
                <a:latin typeface="Arial" charset="0"/>
              </a:defRPr>
            </a:lvl5pPr>
            <a:lvl6pPr marL="457200" algn="ctr" rtl="0" eaLnBrk="1" fontAlgn="base" hangingPunct="1">
              <a:spcBef>
                <a:spcPct val="0"/>
              </a:spcBef>
              <a:spcAft>
                <a:spcPct val="0"/>
              </a:spcAft>
              <a:defRPr sz="3200" b="1">
                <a:solidFill>
                  <a:schemeClr val="bg1"/>
                </a:solidFill>
                <a:latin typeface="Arial" charset="0"/>
              </a:defRPr>
            </a:lvl6pPr>
            <a:lvl7pPr marL="914400" algn="ctr" rtl="0" eaLnBrk="1" fontAlgn="base" hangingPunct="1">
              <a:spcBef>
                <a:spcPct val="0"/>
              </a:spcBef>
              <a:spcAft>
                <a:spcPct val="0"/>
              </a:spcAft>
              <a:defRPr sz="3200" b="1">
                <a:solidFill>
                  <a:schemeClr val="bg1"/>
                </a:solidFill>
                <a:latin typeface="Arial" charset="0"/>
              </a:defRPr>
            </a:lvl7pPr>
            <a:lvl8pPr marL="1371600" algn="ctr" rtl="0" eaLnBrk="1" fontAlgn="base" hangingPunct="1">
              <a:spcBef>
                <a:spcPct val="0"/>
              </a:spcBef>
              <a:spcAft>
                <a:spcPct val="0"/>
              </a:spcAft>
              <a:defRPr sz="3200" b="1">
                <a:solidFill>
                  <a:schemeClr val="bg1"/>
                </a:solidFill>
                <a:latin typeface="Arial" charset="0"/>
              </a:defRPr>
            </a:lvl8pPr>
            <a:lvl9pPr marL="1828800" algn="ctr" rtl="0" eaLnBrk="1" fontAlgn="base" hangingPunct="1">
              <a:spcBef>
                <a:spcPct val="0"/>
              </a:spcBef>
              <a:spcAft>
                <a:spcPct val="0"/>
              </a:spcAft>
              <a:defRPr sz="3200" b="1">
                <a:solidFill>
                  <a:schemeClr val="bg1"/>
                </a:solidFill>
                <a:latin typeface="Arial" charset="0"/>
              </a:defRPr>
            </a:lvl9pPr>
          </a:lstStyle>
          <a:p>
            <a:r>
              <a:rPr lang="en-US" sz="1800" dirty="0" smtClean="0">
                <a:solidFill>
                  <a:schemeClr val="tx1"/>
                </a:solidFill>
              </a:rPr>
              <a:t>The GOLD Project’s Objective 1:  Improve LED Management Capacity </a:t>
            </a:r>
            <a:endParaRPr lang="en-US" sz="1800" dirty="0">
              <a:solidFill>
                <a:schemeClr val="tx1"/>
              </a:solidFill>
            </a:endParaRPr>
          </a:p>
        </p:txBody>
      </p:sp>
    </p:spTree>
    <p:extLst>
      <p:ext uri="{BB962C8B-B14F-4D97-AF65-F5344CB8AC3E}">
        <p14:creationId xmlns:p14="http://schemas.microsoft.com/office/powerpoint/2010/main" val="31121104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393192" y="2667000"/>
            <a:ext cx="4014216" cy="3953256"/>
          </a:xfrm>
          <a:prstGeom prst="rect">
            <a:avLst/>
          </a:prstGeom>
        </p:spPr>
        <p:style>
          <a:lnRef idx="2">
            <a:schemeClr val="accent2"/>
          </a:lnRef>
          <a:fillRef idx="1">
            <a:schemeClr val="lt1"/>
          </a:fillRef>
          <a:effectRef idx="0">
            <a:schemeClr val="accent2"/>
          </a:effectRef>
          <a:fontRef idx="minor">
            <a:schemeClr val="dk1"/>
          </a:fontRef>
        </p:style>
        <p:txBody>
          <a:bodyP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r>
              <a:rPr lang="en-US" b="1" u="sng" dirty="0" smtClean="0"/>
              <a:t>Actions</a:t>
            </a:r>
          </a:p>
          <a:p>
            <a:pPr marL="285750" indent="-285750">
              <a:buFont typeface="Arial" pitchFamily="34" charset="0"/>
              <a:buChar char="•"/>
            </a:pPr>
            <a:r>
              <a:rPr lang="en-US" dirty="0" smtClean="0"/>
              <a:t>Strengthen municipal financial practices;</a:t>
            </a:r>
          </a:p>
          <a:p>
            <a:pPr marL="285750" indent="-285750">
              <a:buFont typeface="Arial" pitchFamily="34" charset="0"/>
              <a:buChar char="•"/>
            </a:pPr>
            <a:r>
              <a:rPr lang="en-US" dirty="0" smtClean="0"/>
              <a:t>Increase the ability of municipalities to design and implement “bankable”  projects that promote job growth;</a:t>
            </a:r>
          </a:p>
          <a:p>
            <a:pPr marL="285750" indent="-285750">
              <a:buFont typeface="Arial" pitchFamily="34" charset="0"/>
              <a:buChar char="•"/>
            </a:pPr>
            <a:r>
              <a:rPr lang="en-US" dirty="0" smtClean="0"/>
              <a:t>Empower municipalities to access financing for LED projects; and</a:t>
            </a:r>
          </a:p>
          <a:p>
            <a:pPr marL="285750" indent="-285750">
              <a:buFont typeface="Arial" pitchFamily="34" charset="0"/>
              <a:buChar char="•"/>
            </a:pPr>
            <a:r>
              <a:rPr lang="en-US" dirty="0" smtClean="0"/>
              <a:t>Increase local capacity to manage LED projects.</a:t>
            </a:r>
          </a:p>
          <a:p>
            <a:pPr marL="285750" indent="-285750">
              <a:buFont typeface="Arial" pitchFamily="34" charset="0"/>
              <a:buChar char="•"/>
            </a:pPr>
            <a:endParaRPr lang="en-US" dirty="0" smtClean="0"/>
          </a:p>
          <a:p>
            <a:pPr marL="285750" indent="-285750">
              <a:buFont typeface="Arial" pitchFamily="34" charset="0"/>
              <a:buChar char="•"/>
            </a:pPr>
            <a:endParaRPr lang="en-US" dirty="0" smtClean="0"/>
          </a:p>
          <a:p>
            <a:pPr marL="285750" indent="-285750">
              <a:buFont typeface="Arial" pitchFamily="34" charset="0"/>
              <a:buChar char="•"/>
            </a:pPr>
            <a:endParaRPr lang="en-US" dirty="0" smtClean="0"/>
          </a:p>
        </p:txBody>
      </p:sp>
      <p:sp>
        <p:nvSpPr>
          <p:cNvPr id="3" name="Text Placeholder 2"/>
          <p:cNvSpPr txBox="1">
            <a:spLocks/>
          </p:cNvSpPr>
          <p:nvPr/>
        </p:nvSpPr>
        <p:spPr bwMode="gray">
          <a:xfrm>
            <a:off x="4679442" y="2667000"/>
            <a:ext cx="4014216" cy="3953256"/>
          </a:xfrm>
          <a:prstGeom prst="rect">
            <a:avLst/>
          </a:prstGeom>
          <a:ln w="25400" cap="flat" cmpd="sng" algn="ctr">
            <a:solidFill>
              <a:schemeClr val="accent2"/>
            </a:solidFill>
            <a:prstDash val="solid"/>
            <a:miter lim="800000"/>
            <a:headEnd/>
            <a:tailEnd/>
          </a:ln>
        </p:spPr>
        <p:style>
          <a:lnRef idx="2">
            <a:schemeClr val="accent2"/>
          </a:lnRef>
          <a:fillRef idx="1">
            <a:schemeClr val="lt1"/>
          </a:fillRef>
          <a:effectRef idx="0">
            <a:schemeClr val="accent2"/>
          </a:effectRef>
          <a:fontRef idx="minor">
            <a:schemeClr val="dk1"/>
          </a:fontRef>
        </p:style>
        <p:txBody>
          <a:bodyPr vert="horz" wrap="square" lIns="0" tIns="0" rIns="0" bIns="0" numCol="1" anchor="t" anchorCtr="0" compatLnSpc="1">
            <a:prstTxWarp prst="textNoShape">
              <a:avLst/>
            </a:prstTxWarp>
          </a:bodyPr>
          <a:lstStyle>
            <a:lvl1pPr marL="342900" indent="-342900" algn="l" rtl="0" eaLnBrk="0" fontAlgn="base" hangingPunct="0">
              <a:lnSpc>
                <a:spcPct val="106000"/>
              </a:lnSpc>
              <a:spcBef>
                <a:spcPct val="80000"/>
              </a:spcBef>
              <a:spcAft>
                <a:spcPct val="0"/>
              </a:spcAft>
              <a:buClr>
                <a:schemeClr val="tx1"/>
              </a:buClr>
              <a:buSzPct val="80000"/>
              <a:buFont typeface="Arial" pitchFamily="34" charset="0"/>
              <a:buNone/>
              <a:defRPr sz="1100">
                <a:solidFill>
                  <a:schemeClr val="dk1"/>
                </a:solidFill>
                <a:latin typeface="+mn-lt"/>
                <a:ea typeface="+mn-ea"/>
                <a:cs typeface="+mn-cs"/>
              </a:defRPr>
            </a:lvl1pPr>
            <a:lvl2pPr marL="169863" indent="-168275" algn="l" rtl="0" eaLnBrk="0" fontAlgn="base" hangingPunct="0">
              <a:lnSpc>
                <a:spcPct val="106000"/>
              </a:lnSpc>
              <a:spcBef>
                <a:spcPct val="80000"/>
              </a:spcBef>
              <a:spcAft>
                <a:spcPct val="0"/>
              </a:spcAft>
              <a:buClr>
                <a:schemeClr val="tx1"/>
              </a:buClr>
              <a:buFont typeface="Wingdings 2" pitchFamily="18" charset="2"/>
              <a:buChar char="¡"/>
              <a:defRPr sz="1100">
                <a:solidFill>
                  <a:schemeClr val="dk1"/>
                </a:solidFill>
                <a:latin typeface="+mn-lt"/>
                <a:ea typeface="+mn-ea"/>
                <a:cs typeface="+mn-cs"/>
              </a:defRPr>
            </a:lvl2pPr>
            <a:lvl3pPr marL="344488" indent="-173038" algn="l" rtl="0" eaLnBrk="0" fontAlgn="base" hangingPunct="0">
              <a:lnSpc>
                <a:spcPct val="106000"/>
              </a:lnSpc>
              <a:spcBef>
                <a:spcPct val="40000"/>
              </a:spcBef>
              <a:spcAft>
                <a:spcPct val="0"/>
              </a:spcAft>
              <a:buClr>
                <a:schemeClr val="tx1"/>
              </a:buClr>
              <a:buFont typeface="Arial" charset="0"/>
              <a:buNone/>
              <a:defRPr sz="1000">
                <a:solidFill>
                  <a:schemeClr val="dk1"/>
                </a:solidFill>
                <a:latin typeface="+mn-lt"/>
                <a:ea typeface="+mn-ea"/>
                <a:cs typeface="+mn-cs"/>
              </a:defRPr>
            </a:lvl3pPr>
            <a:lvl4pPr marL="517525" indent="-171450" algn="l" rtl="0" eaLnBrk="0" fontAlgn="base" hangingPunct="0">
              <a:lnSpc>
                <a:spcPct val="106000"/>
              </a:lnSpc>
              <a:spcBef>
                <a:spcPct val="20000"/>
              </a:spcBef>
              <a:spcAft>
                <a:spcPct val="0"/>
              </a:spcAft>
              <a:buClr>
                <a:schemeClr val="tx1"/>
              </a:buClr>
              <a:buChar char="•"/>
              <a:defRPr sz="1000">
                <a:solidFill>
                  <a:schemeClr val="dk1"/>
                </a:solidFill>
                <a:latin typeface="+mn-lt"/>
                <a:ea typeface="+mn-ea"/>
                <a:cs typeface="+mn-cs"/>
              </a:defRPr>
            </a:lvl4pPr>
            <a:lvl5pPr marL="1446213" indent="-236538" algn="l" rtl="0" eaLnBrk="0" fontAlgn="base" hangingPunct="0">
              <a:spcBef>
                <a:spcPct val="20000"/>
              </a:spcBef>
              <a:spcAft>
                <a:spcPct val="0"/>
              </a:spcAft>
              <a:buClr>
                <a:schemeClr val="tx1"/>
              </a:buClr>
              <a:buChar char="–"/>
              <a:defRPr sz="1200">
                <a:solidFill>
                  <a:schemeClr val="dk1"/>
                </a:solidFill>
                <a:latin typeface="+mn-lt"/>
                <a:ea typeface="+mn-ea"/>
                <a:cs typeface="+mn-cs"/>
              </a:defRPr>
            </a:lvl5pPr>
            <a:lvl6pPr marL="1903413" indent="-236538" algn="l" rtl="0" eaLnBrk="1" fontAlgn="base" hangingPunct="1">
              <a:spcBef>
                <a:spcPct val="20000"/>
              </a:spcBef>
              <a:spcAft>
                <a:spcPct val="0"/>
              </a:spcAft>
              <a:buClr>
                <a:schemeClr val="tx1"/>
              </a:buClr>
              <a:buChar char="–"/>
              <a:defRPr sz="1200">
                <a:solidFill>
                  <a:schemeClr val="dk1"/>
                </a:solidFill>
                <a:latin typeface="+mn-lt"/>
                <a:ea typeface="+mn-ea"/>
                <a:cs typeface="+mn-cs"/>
              </a:defRPr>
            </a:lvl6pPr>
            <a:lvl7pPr marL="2360613" indent="-236538" algn="l" rtl="0" eaLnBrk="1" fontAlgn="base" hangingPunct="1">
              <a:spcBef>
                <a:spcPct val="20000"/>
              </a:spcBef>
              <a:spcAft>
                <a:spcPct val="0"/>
              </a:spcAft>
              <a:buClr>
                <a:schemeClr val="tx1"/>
              </a:buClr>
              <a:buChar char="–"/>
              <a:defRPr sz="1200">
                <a:solidFill>
                  <a:schemeClr val="dk1"/>
                </a:solidFill>
                <a:latin typeface="+mn-lt"/>
                <a:ea typeface="+mn-ea"/>
                <a:cs typeface="+mn-cs"/>
              </a:defRPr>
            </a:lvl7pPr>
            <a:lvl8pPr marL="2817813" indent="-236538" algn="l" rtl="0" eaLnBrk="1" fontAlgn="base" hangingPunct="1">
              <a:spcBef>
                <a:spcPct val="20000"/>
              </a:spcBef>
              <a:spcAft>
                <a:spcPct val="0"/>
              </a:spcAft>
              <a:buClr>
                <a:schemeClr val="tx1"/>
              </a:buClr>
              <a:buChar char="–"/>
              <a:defRPr sz="1200">
                <a:solidFill>
                  <a:schemeClr val="dk1"/>
                </a:solidFill>
                <a:latin typeface="+mn-lt"/>
                <a:ea typeface="+mn-ea"/>
                <a:cs typeface="+mn-cs"/>
              </a:defRPr>
            </a:lvl8pPr>
            <a:lvl9pPr marL="3275013" indent="-236538" algn="l" rtl="0" eaLnBrk="1" fontAlgn="base" hangingPunct="1">
              <a:spcBef>
                <a:spcPct val="20000"/>
              </a:spcBef>
              <a:spcAft>
                <a:spcPct val="0"/>
              </a:spcAft>
              <a:buClr>
                <a:schemeClr val="tx1"/>
              </a:buClr>
              <a:buChar char="–"/>
              <a:defRPr sz="1200">
                <a:solidFill>
                  <a:schemeClr val="dk1"/>
                </a:solidFill>
                <a:latin typeface="+mn-lt"/>
                <a:ea typeface="+mn-ea"/>
                <a:cs typeface="+mn-cs"/>
              </a:defRPr>
            </a:lvl9pPr>
          </a:lstStyle>
          <a:p>
            <a:pPr marL="0" indent="0" algn="ctr"/>
            <a:r>
              <a:rPr lang="en-US" sz="1800" b="1" u="sng" dirty="0" smtClean="0"/>
              <a:t>Planned Outcomes</a:t>
            </a:r>
          </a:p>
          <a:p>
            <a:pPr marL="285750" indent="-285750">
              <a:buFont typeface="Arial" pitchFamily="34" charset="0"/>
              <a:buChar char="•"/>
            </a:pPr>
            <a:r>
              <a:rPr lang="en-US" sz="1800" dirty="0" smtClean="0"/>
              <a:t>Increased ability to finance municipal projects;</a:t>
            </a:r>
          </a:p>
          <a:p>
            <a:pPr marL="285750" indent="-285750">
              <a:buFont typeface="Arial" pitchFamily="34" charset="0"/>
              <a:buChar char="•"/>
            </a:pPr>
            <a:r>
              <a:rPr lang="en-US" sz="1800" dirty="0" smtClean="0"/>
              <a:t>Strong and sustainable economic development support structures put in place;</a:t>
            </a:r>
          </a:p>
          <a:p>
            <a:pPr marL="285750" indent="-285750">
              <a:buFont typeface="Arial" pitchFamily="34" charset="0"/>
              <a:buChar char="•"/>
            </a:pPr>
            <a:r>
              <a:rPr lang="en-US" sz="1800" dirty="0" smtClean="0"/>
              <a:t>Increased financial management capacity; and</a:t>
            </a:r>
          </a:p>
          <a:p>
            <a:pPr marL="285750" indent="-285750">
              <a:buFont typeface="Arial" pitchFamily="34" charset="0"/>
              <a:buChar char="•"/>
            </a:pPr>
            <a:r>
              <a:rPr lang="en-US" sz="1800" dirty="0" smtClean="0"/>
              <a:t>Increased ability for municipalities to promote economic assets.</a:t>
            </a:r>
          </a:p>
          <a:p>
            <a:pPr marL="285750" indent="-285750">
              <a:buFont typeface="Arial" pitchFamily="34" charset="0"/>
              <a:buChar char="•"/>
            </a:pPr>
            <a:endParaRPr lang="en-US" sz="1800" dirty="0" smtClean="0"/>
          </a:p>
          <a:p>
            <a:pPr marL="285750" indent="-285750">
              <a:buFont typeface="Arial" pitchFamily="34" charset="0"/>
              <a:buChar char="•"/>
            </a:pPr>
            <a:endParaRPr lang="en-US" sz="1800" dirty="0" smtClean="0"/>
          </a:p>
          <a:p>
            <a:pPr marL="285750" indent="-285750">
              <a:buFont typeface="Arial" pitchFamily="34" charset="0"/>
              <a:buChar char="•"/>
            </a:pPr>
            <a:endParaRPr lang="en-US" sz="1800"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228600"/>
            <a:ext cx="1295401" cy="126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393192" y="1981200"/>
            <a:ext cx="8345487" cy="521938"/>
          </a:xfrm>
          <a:prstGeom prst="rect">
            <a:avLst/>
          </a:prstGeom>
        </p:spPr>
        <p:txBody>
          <a:bodyPr/>
          <a:lstStyle>
            <a:lvl1pPr algn="ctr"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Arial" charset="0"/>
              </a:defRPr>
            </a:lvl2pPr>
            <a:lvl3pPr algn="ctr" rtl="0" eaLnBrk="1" fontAlgn="base" hangingPunct="1">
              <a:spcBef>
                <a:spcPct val="0"/>
              </a:spcBef>
              <a:spcAft>
                <a:spcPct val="0"/>
              </a:spcAft>
              <a:defRPr sz="3200" b="1">
                <a:solidFill>
                  <a:schemeClr val="bg1"/>
                </a:solidFill>
                <a:latin typeface="Arial" charset="0"/>
              </a:defRPr>
            </a:lvl3pPr>
            <a:lvl4pPr algn="ctr" rtl="0" eaLnBrk="1" fontAlgn="base" hangingPunct="1">
              <a:spcBef>
                <a:spcPct val="0"/>
              </a:spcBef>
              <a:spcAft>
                <a:spcPct val="0"/>
              </a:spcAft>
              <a:defRPr sz="3200" b="1">
                <a:solidFill>
                  <a:schemeClr val="bg1"/>
                </a:solidFill>
                <a:latin typeface="Arial" charset="0"/>
              </a:defRPr>
            </a:lvl4pPr>
            <a:lvl5pPr algn="ctr" rtl="0" eaLnBrk="1" fontAlgn="base" hangingPunct="1">
              <a:spcBef>
                <a:spcPct val="0"/>
              </a:spcBef>
              <a:spcAft>
                <a:spcPct val="0"/>
              </a:spcAft>
              <a:defRPr sz="3200" b="1">
                <a:solidFill>
                  <a:schemeClr val="bg1"/>
                </a:solidFill>
                <a:latin typeface="Arial" charset="0"/>
              </a:defRPr>
            </a:lvl5pPr>
            <a:lvl6pPr marL="457200" algn="ctr" rtl="0" eaLnBrk="1" fontAlgn="base" hangingPunct="1">
              <a:spcBef>
                <a:spcPct val="0"/>
              </a:spcBef>
              <a:spcAft>
                <a:spcPct val="0"/>
              </a:spcAft>
              <a:defRPr sz="3200" b="1">
                <a:solidFill>
                  <a:schemeClr val="bg1"/>
                </a:solidFill>
                <a:latin typeface="Arial" charset="0"/>
              </a:defRPr>
            </a:lvl6pPr>
            <a:lvl7pPr marL="914400" algn="ctr" rtl="0" eaLnBrk="1" fontAlgn="base" hangingPunct="1">
              <a:spcBef>
                <a:spcPct val="0"/>
              </a:spcBef>
              <a:spcAft>
                <a:spcPct val="0"/>
              </a:spcAft>
              <a:defRPr sz="3200" b="1">
                <a:solidFill>
                  <a:schemeClr val="bg1"/>
                </a:solidFill>
                <a:latin typeface="Arial" charset="0"/>
              </a:defRPr>
            </a:lvl7pPr>
            <a:lvl8pPr marL="1371600" algn="ctr" rtl="0" eaLnBrk="1" fontAlgn="base" hangingPunct="1">
              <a:spcBef>
                <a:spcPct val="0"/>
              </a:spcBef>
              <a:spcAft>
                <a:spcPct val="0"/>
              </a:spcAft>
              <a:defRPr sz="3200" b="1">
                <a:solidFill>
                  <a:schemeClr val="bg1"/>
                </a:solidFill>
                <a:latin typeface="Arial" charset="0"/>
              </a:defRPr>
            </a:lvl8pPr>
            <a:lvl9pPr marL="1828800" algn="ctr" rtl="0" eaLnBrk="1" fontAlgn="base" hangingPunct="1">
              <a:spcBef>
                <a:spcPct val="0"/>
              </a:spcBef>
              <a:spcAft>
                <a:spcPct val="0"/>
              </a:spcAft>
              <a:defRPr sz="3200" b="1">
                <a:solidFill>
                  <a:schemeClr val="bg1"/>
                </a:solidFill>
                <a:latin typeface="Arial" charset="0"/>
              </a:defRPr>
            </a:lvl9pPr>
          </a:lstStyle>
          <a:p>
            <a:r>
              <a:rPr lang="en-US" sz="1600" dirty="0" smtClean="0">
                <a:solidFill>
                  <a:schemeClr val="tx1"/>
                </a:solidFill>
              </a:rPr>
              <a:t>The GOLD Project’s Objective 2: Creation of Improved Economic Tools to Enhance Growth </a:t>
            </a:r>
            <a:endParaRPr lang="en-US" sz="1600" dirty="0">
              <a:solidFill>
                <a:schemeClr val="tx1"/>
              </a:solidFill>
            </a:endParaRPr>
          </a:p>
        </p:txBody>
      </p:sp>
    </p:spTree>
    <p:extLst>
      <p:ext uri="{BB962C8B-B14F-4D97-AF65-F5344CB8AC3E}">
        <p14:creationId xmlns:p14="http://schemas.microsoft.com/office/powerpoint/2010/main" val="886075452"/>
      </p:ext>
    </p:extLst>
  </p:cSld>
  <p:clrMapOvr>
    <a:masterClrMapping/>
  </p:clrMapOvr>
  <p:timing>
    <p:tnLst>
      <p:par>
        <p:cTn id="1" dur="indefinite" restart="never" nodeType="tmRoot"/>
      </p:par>
    </p:tnLst>
  </p:timing>
</p:sld>
</file>

<file path=ppt/theme/theme1.xml><?xml version="1.0" encoding="utf-8"?>
<a:theme xmlns:a="http://schemas.openxmlformats.org/drawingml/2006/main" name="cdb2004171l">
  <a:themeElements>
    <a:clrScheme name="170Gp_natural_light 2">
      <a:dk1>
        <a:srgbClr val="000000"/>
      </a:dk1>
      <a:lt1>
        <a:srgbClr val="FFFFFF"/>
      </a:lt1>
      <a:dk2>
        <a:srgbClr val="333399"/>
      </a:dk2>
      <a:lt2>
        <a:srgbClr val="C0C0C0"/>
      </a:lt2>
      <a:accent1>
        <a:srgbClr val="2EA9B6"/>
      </a:accent1>
      <a:accent2>
        <a:srgbClr val="F1900F"/>
      </a:accent2>
      <a:accent3>
        <a:srgbClr val="FFFFFF"/>
      </a:accent3>
      <a:accent4>
        <a:srgbClr val="000000"/>
      </a:accent4>
      <a:accent5>
        <a:srgbClr val="ADD1D7"/>
      </a:accent5>
      <a:accent6>
        <a:srgbClr val="DA820C"/>
      </a:accent6>
      <a:hlink>
        <a:srgbClr val="CC3300"/>
      </a:hlink>
      <a:folHlink>
        <a:srgbClr val="0066CC"/>
      </a:folHlink>
    </a:clrScheme>
    <a:fontScheme name="170Gp_natural_ligh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70Gp_natural_light 1">
        <a:dk1>
          <a:srgbClr val="000000"/>
        </a:dk1>
        <a:lt1>
          <a:srgbClr val="FFFFFF"/>
        </a:lt1>
        <a:dk2>
          <a:srgbClr val="632769"/>
        </a:dk2>
        <a:lt2>
          <a:srgbClr val="DDDDDD"/>
        </a:lt2>
        <a:accent1>
          <a:srgbClr val="8B8DE1"/>
        </a:accent1>
        <a:accent2>
          <a:srgbClr val="FF997D"/>
        </a:accent2>
        <a:accent3>
          <a:srgbClr val="FFFFFF"/>
        </a:accent3>
        <a:accent4>
          <a:srgbClr val="000000"/>
        </a:accent4>
        <a:accent5>
          <a:srgbClr val="C4C5EE"/>
        </a:accent5>
        <a:accent6>
          <a:srgbClr val="E78A71"/>
        </a:accent6>
        <a:hlink>
          <a:srgbClr val="58AFD2"/>
        </a:hlink>
        <a:folHlink>
          <a:srgbClr val="BFDF63"/>
        </a:folHlink>
      </a:clrScheme>
      <a:clrMap bg1="lt1" tx1="dk1" bg2="lt2" tx2="dk2" accent1="accent1" accent2="accent2" accent3="accent3" accent4="accent4" accent5="accent5" accent6="accent6" hlink="hlink" folHlink="folHlink"/>
    </a:extraClrScheme>
    <a:extraClrScheme>
      <a:clrScheme name="170Gp_natural_light 2">
        <a:dk1>
          <a:srgbClr val="000000"/>
        </a:dk1>
        <a:lt1>
          <a:srgbClr val="FFFFFF"/>
        </a:lt1>
        <a:dk2>
          <a:srgbClr val="333399"/>
        </a:dk2>
        <a:lt2>
          <a:srgbClr val="C0C0C0"/>
        </a:lt2>
        <a:accent1>
          <a:srgbClr val="2EA9B6"/>
        </a:accent1>
        <a:accent2>
          <a:srgbClr val="F1900F"/>
        </a:accent2>
        <a:accent3>
          <a:srgbClr val="FFFFFF"/>
        </a:accent3>
        <a:accent4>
          <a:srgbClr val="000000"/>
        </a:accent4>
        <a:accent5>
          <a:srgbClr val="ADD1D7"/>
        </a:accent5>
        <a:accent6>
          <a:srgbClr val="DA820C"/>
        </a:accent6>
        <a:hlink>
          <a:srgbClr val="CC3300"/>
        </a:hlink>
        <a:folHlink>
          <a:srgbClr val="0066CC"/>
        </a:folHlink>
      </a:clrScheme>
      <a:clrMap bg1="lt1" tx1="dk1" bg2="lt2" tx2="dk2" accent1="accent1" accent2="accent2" accent3="accent3" accent4="accent4" accent5="accent5" accent6="accent6" hlink="hlink" folHlink="folHlink"/>
    </a:extraClrScheme>
    <a:extraClrScheme>
      <a:clrScheme name="170Gp_natural_light 3">
        <a:dk1>
          <a:srgbClr val="000000"/>
        </a:dk1>
        <a:lt1>
          <a:srgbClr val="FFFFFF"/>
        </a:lt1>
        <a:dk2>
          <a:srgbClr val="26728A"/>
        </a:dk2>
        <a:lt2>
          <a:srgbClr val="DDDDDD"/>
        </a:lt2>
        <a:accent1>
          <a:srgbClr val="E29B3C"/>
        </a:accent1>
        <a:accent2>
          <a:srgbClr val="B2B2B2"/>
        </a:accent2>
        <a:accent3>
          <a:srgbClr val="FFFFFF"/>
        </a:accent3>
        <a:accent4>
          <a:srgbClr val="000000"/>
        </a:accent4>
        <a:accent5>
          <a:srgbClr val="EECBAF"/>
        </a:accent5>
        <a:accent6>
          <a:srgbClr val="A1A1A1"/>
        </a:accent6>
        <a:hlink>
          <a:srgbClr val="7DA0D3"/>
        </a:hlink>
        <a:folHlink>
          <a:srgbClr val="B2E38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cdb2004171l</Template>
  <TotalTime>7492</TotalTime>
  <Words>993</Words>
  <Application>Microsoft Office PowerPoint</Application>
  <PresentationFormat>On-screen Show (4:3)</PresentationFormat>
  <Paragraphs>153</Paragraphs>
  <Slides>13</Slides>
  <Notes>0</Notes>
  <HiddenSlides>0</HiddenSlides>
  <MMClips>0</MMClips>
  <ScaleCrop>false</ScaleCrop>
  <HeadingPairs>
    <vt:vector size="4" baseType="variant">
      <vt:variant>
        <vt:lpstr>Theme</vt:lpstr>
      </vt:variant>
      <vt:variant>
        <vt:i4>3</vt:i4>
      </vt:variant>
      <vt:variant>
        <vt:lpstr>Slide Titles</vt:lpstr>
      </vt:variant>
      <vt:variant>
        <vt:i4>13</vt:i4>
      </vt:variant>
    </vt:vector>
  </HeadingPairs>
  <TitlesOfParts>
    <vt:vector size="16" baseType="lpstr">
      <vt:lpstr>cdb2004171l</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Tetra Tech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Ahmed.Hassan</dc:creator>
  <cp:lastModifiedBy>operater</cp:lastModifiedBy>
  <cp:revision>583</cp:revision>
  <cp:lastPrinted>2014-01-30T09:41:11Z</cp:lastPrinted>
  <dcterms:created xsi:type="dcterms:W3CDTF">2010-10-15T08:04:18Z</dcterms:created>
  <dcterms:modified xsi:type="dcterms:W3CDTF">2014-02-28T15:45:26Z</dcterms:modified>
</cp:coreProperties>
</file>